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8" r:id="rId8"/>
    <p:sldId id="266" r:id="rId9"/>
    <p:sldId id="267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58"/>
  </p:normalViewPr>
  <p:slideViewPr>
    <p:cSldViewPr snapToGrid="0" snapToObjects="1">
      <p:cViewPr varScale="1">
        <p:scale>
          <a:sx n="138" d="100"/>
          <a:sy n="138" d="100"/>
        </p:scale>
        <p:origin x="2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ED01C-8791-A149-A816-301D3E8F8CA2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99101-9A35-F249-8E71-62F2EBCF20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8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どうやったら建物を開けられるのか？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9101-9A35-F249-8E71-62F2EBCF20B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340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どうやったら建物を開けられるのか？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9101-9A35-F249-8E71-62F2EBCF20B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0810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9101-9A35-F249-8E71-62F2EBCF20B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666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Yu Gothic" charset="-128"/>
                <a:ea typeface="Yu Gothic" charset="-128"/>
                <a:cs typeface="Yu Gothic" charset="-128"/>
              </a:defRPr>
            </a:lvl1pPr>
            <a:lvl2pPr>
              <a:defRPr>
                <a:latin typeface="Yu Gothic" charset="-128"/>
                <a:ea typeface="Yu Gothic" charset="-128"/>
                <a:cs typeface="Yu Gothic" charset="-128"/>
              </a:defRPr>
            </a:lvl2pPr>
            <a:lvl3pPr>
              <a:defRPr>
                <a:latin typeface="Yu Gothic" charset="-128"/>
                <a:ea typeface="Yu Gothic" charset="-128"/>
                <a:cs typeface="Yu Gothic" charset="-128"/>
              </a:defRPr>
            </a:lvl3pPr>
            <a:lvl4pPr>
              <a:defRPr>
                <a:latin typeface="Yu Gothic" charset="-128"/>
                <a:ea typeface="Yu Gothic" charset="-128"/>
                <a:cs typeface="Yu Gothic" charset="-128"/>
              </a:defRPr>
            </a:lvl4pPr>
            <a:lvl5pPr>
              <a:defRPr>
                <a:latin typeface="Yu Gothic" charset="-128"/>
                <a:ea typeface="Yu Gothic" charset="-128"/>
                <a:cs typeface="Yu Gothic" charset="-128"/>
              </a:defRPr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fld id="{41F399B2-9C1D-354D-82AE-3A81CC518547}" type="datetimeFigureOut">
              <a:rPr lang="ja-JP" altLang="en-US" smtClean="0"/>
              <a:pPr/>
              <a:t>2016/11/1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fld id="{46953049-0B19-DD4B-8881-D7BD4D6AF5D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399B2-9C1D-354D-82AE-3A81CC51854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3049-0B19-DD4B-8881-D7BD4D6AF5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917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523982"/>
            <a:ext cx="7886700" cy="5652981"/>
          </a:xfrm>
        </p:spPr>
        <p:txBody>
          <a:bodyPr anchor="ctr"/>
          <a:lstStyle/>
          <a:p>
            <a:pPr marL="0" indent="0" algn="ctr">
              <a:buNone/>
            </a:pPr>
            <a:r>
              <a:rPr kumimoji="1" lang="ja-JP" altLang="en-US" dirty="0" smtClean="0"/>
              <a:t>そもそも学内アウトリーチでなにやるの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9138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前日までの流れ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032375"/>
          </a:xfrm>
        </p:spPr>
        <p:txBody>
          <a:bodyPr/>
          <a:lstStyle/>
          <a:p>
            <a:r>
              <a:rPr kumimoji="1" lang="en-US" altLang="ja-JP" dirty="0" smtClean="0"/>
              <a:t>11/2(</a:t>
            </a:r>
            <a:r>
              <a:rPr kumimoji="1" lang="ja-JP" altLang="en-US" dirty="0" smtClean="0"/>
              <a:t>水</a:t>
            </a:r>
            <a:r>
              <a:rPr kumimoji="1" lang="en-US" altLang="ja-JP" dirty="0" smtClean="0"/>
              <a:t>) </a:t>
            </a:r>
            <a:r>
              <a:rPr kumimoji="1" lang="ja-JP" altLang="en-US" dirty="0" smtClean="0"/>
              <a:t>明日午後</a:t>
            </a:r>
            <a:endParaRPr kumimoji="1" lang="en-US" altLang="ja-JP" dirty="0" smtClean="0"/>
          </a:p>
          <a:p>
            <a:pPr lvl="1"/>
            <a:r>
              <a:rPr lang="ja-JP" altLang="en-US" dirty="0" smtClean="0"/>
              <a:t>バスが通ってる最後の日！</a:t>
            </a:r>
            <a:endParaRPr lang="en-US" altLang="ja-JP" dirty="0" smtClean="0"/>
          </a:p>
          <a:p>
            <a:pPr lvl="1"/>
            <a:r>
              <a:rPr lang="ja-JP" altLang="en-US" dirty="0"/>
              <a:t>バスで</a:t>
            </a:r>
            <a:r>
              <a:rPr lang="en-US" altLang="ja-JP" dirty="0"/>
              <a:t> </a:t>
            </a:r>
            <a:r>
              <a:rPr lang="ja-JP" altLang="en-US" dirty="0"/>
              <a:t>吹田</a:t>
            </a:r>
            <a:r>
              <a:rPr lang="ja-JP" altLang="en-US" dirty="0" smtClean="0"/>
              <a:t>→</a:t>
            </a:r>
            <a:r>
              <a:rPr lang="en-US" altLang="ja-JP" dirty="0" smtClean="0"/>
              <a:t>HW</a:t>
            </a:r>
            <a:r>
              <a:rPr lang="ja-JP" altLang="en-US" dirty="0" smtClean="0"/>
              <a:t>豊中オフィス</a:t>
            </a:r>
            <a:r>
              <a:rPr lang="en-US" altLang="ja-JP" dirty="0" smtClean="0"/>
              <a:t> </a:t>
            </a:r>
            <a:r>
              <a:rPr lang="ja-JP" altLang="en-US" dirty="0"/>
              <a:t>で物資の運搬</a:t>
            </a:r>
            <a:endParaRPr lang="en-US" altLang="ja-JP" dirty="0"/>
          </a:p>
          <a:p>
            <a:pPr lvl="2"/>
            <a:r>
              <a:rPr lang="ja-JP" altLang="en-US" dirty="0"/>
              <a:t>ポスター・ネームプレート</a:t>
            </a:r>
            <a:r>
              <a:rPr lang="ja-JP" altLang="en-US" dirty="0" smtClean="0"/>
              <a:t>など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基礎工倉庫からパネルの運び出し</a:t>
            </a:r>
            <a:endParaRPr lang="en-US" altLang="ja-JP" dirty="0" smtClean="0"/>
          </a:p>
          <a:p>
            <a:pPr lvl="1"/>
            <a:r>
              <a:rPr lang="ja-JP" altLang="en-US" b="1" dirty="0" smtClean="0"/>
              <a:t>お手伝い</a:t>
            </a:r>
            <a:r>
              <a:rPr lang="ja-JP" altLang="en-US" dirty="0" smtClean="0"/>
              <a:t>：</a:t>
            </a:r>
            <a:r>
              <a:rPr lang="mr-IN" altLang="ja-JP" dirty="0" smtClean="0"/>
              <a:t>…</a:t>
            </a:r>
            <a:endParaRPr lang="en-US" altLang="ja-JP" dirty="0" smtClean="0"/>
          </a:p>
          <a:p>
            <a:pPr lvl="1"/>
            <a:endParaRPr lang="en-US" altLang="ja-JP" dirty="0" smtClean="0"/>
          </a:p>
          <a:p>
            <a:r>
              <a:rPr kumimoji="1" lang="en-US" altLang="ja-JP" dirty="0" smtClean="0"/>
              <a:t>11/4(</a:t>
            </a:r>
            <a:r>
              <a:rPr kumimoji="1" lang="ja-JP" altLang="en-US" dirty="0" smtClean="0"/>
              <a:t>金</a:t>
            </a:r>
            <a:r>
              <a:rPr kumimoji="1" lang="en-US" altLang="ja-JP" dirty="0" smtClean="0"/>
              <a:t>) 13:00-</a:t>
            </a:r>
          </a:p>
          <a:p>
            <a:pPr lvl="1"/>
            <a:r>
              <a:rPr lang="ja-JP" altLang="en-US" dirty="0" smtClean="0"/>
              <a:t>中村先生の車で</a:t>
            </a:r>
            <a:r>
              <a:rPr lang="en-US" altLang="ja-JP" dirty="0" smtClean="0"/>
              <a:t> </a:t>
            </a:r>
            <a:r>
              <a:rPr lang="ja-JP" altLang="en-US" dirty="0" smtClean="0"/>
              <a:t>吹田→豊中オフィス</a:t>
            </a:r>
            <a:r>
              <a:rPr lang="en-US" altLang="ja-JP" dirty="0" smtClean="0"/>
              <a:t> </a:t>
            </a:r>
            <a:r>
              <a:rPr lang="ja-JP" altLang="en-US" dirty="0" smtClean="0"/>
              <a:t>で物資の運搬</a:t>
            </a:r>
            <a:endParaRPr lang="en-US" altLang="ja-JP" dirty="0" smtClean="0"/>
          </a:p>
          <a:p>
            <a:pPr lvl="2"/>
            <a:r>
              <a:rPr kumimoji="1" lang="ja-JP" altLang="en-US" dirty="0" smtClean="0"/>
              <a:t>デモ機材・冊子・アンプなど</a:t>
            </a:r>
            <a:endParaRPr kumimoji="1" lang="en-US" altLang="ja-JP" dirty="0" smtClean="0"/>
          </a:p>
          <a:p>
            <a:pPr lvl="1"/>
            <a:r>
              <a:rPr lang="ja-JP" altLang="en-US" b="1" dirty="0" smtClean="0"/>
              <a:t>お手伝い</a:t>
            </a:r>
            <a:r>
              <a:rPr lang="ja-JP" altLang="en-US" dirty="0" smtClean="0"/>
              <a:t>：村上、</a:t>
            </a:r>
            <a:r>
              <a:rPr lang="mr-IN" altLang="ja-JP" dirty="0" smtClean="0"/>
              <a:t>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36924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後日の流れ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11/7(</a:t>
            </a:r>
            <a:r>
              <a:rPr lang="ja-JP" altLang="en-US" dirty="0" smtClean="0"/>
              <a:t>月</a:t>
            </a:r>
            <a:r>
              <a:rPr lang="en-US" altLang="ja-JP" dirty="0" smtClean="0"/>
              <a:t>)</a:t>
            </a:r>
          </a:p>
          <a:p>
            <a:pPr lvl="1"/>
            <a:r>
              <a:rPr kumimoji="1" lang="ja-JP" altLang="en-US" dirty="0" smtClean="0"/>
              <a:t>基礎工事務へパネルの返却</a:t>
            </a:r>
            <a:endParaRPr kumimoji="1" lang="en-US" altLang="ja-JP" dirty="0" smtClean="0"/>
          </a:p>
          <a:p>
            <a:pPr lvl="1"/>
            <a:endParaRPr kumimoji="1" lang="en-US" altLang="ja-JP" dirty="0" smtClean="0"/>
          </a:p>
          <a:p>
            <a:r>
              <a:rPr lang="en-US" altLang="ja-JP" dirty="0" smtClean="0"/>
              <a:t>11/7,8(</a:t>
            </a:r>
            <a:r>
              <a:rPr lang="ja-JP" altLang="en-US" dirty="0" smtClean="0"/>
              <a:t>月</a:t>
            </a:r>
            <a:r>
              <a:rPr lang="en-US" altLang="ja-JP" dirty="0" smtClean="0"/>
              <a:t>,</a:t>
            </a:r>
            <a:r>
              <a:rPr lang="ja-JP" altLang="en-US" dirty="0" smtClean="0"/>
              <a:t>火</a:t>
            </a:r>
            <a:r>
              <a:rPr lang="en-US" altLang="ja-JP" dirty="0" smtClean="0"/>
              <a:t>)</a:t>
            </a:r>
          </a:p>
          <a:p>
            <a:pPr lvl="1"/>
            <a:r>
              <a:rPr kumimoji="1" lang="ja-JP" altLang="en-US" dirty="0" smtClean="0"/>
              <a:t>ポスターなどの荷物の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豊中→吹田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への運搬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のぼり・ポスターの回収</a:t>
            </a:r>
          </a:p>
          <a:p>
            <a:pPr lvl="1"/>
            <a:r>
              <a:rPr lang="ja-JP" altLang="en-US" dirty="0"/>
              <a:t>バスが止まって</a:t>
            </a:r>
            <a:r>
              <a:rPr lang="ja-JP" altLang="en-US" dirty="0" smtClean="0"/>
              <a:t>いる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5658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500 \</a:t>
            </a:r>
            <a:r>
              <a:rPr kumimoji="1" lang="en-US" altLang="ja-JP" dirty="0" err="1" smtClean="0"/>
              <a:t>en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ください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茶菓子の代金は国から出ないのです。。。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くれた人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1905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75" y="0"/>
            <a:ext cx="4890499" cy="6864280"/>
          </a:xfrm>
        </p:spPr>
      </p:pic>
    </p:spTree>
    <p:extLst>
      <p:ext uri="{BB962C8B-B14F-4D97-AF65-F5344CB8AC3E}">
        <p14:creationId xmlns:p14="http://schemas.microsoft.com/office/powerpoint/2010/main" val="58561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102" y="-3523257"/>
            <a:ext cx="9530199" cy="13376540"/>
          </a:xfrm>
        </p:spPr>
      </p:pic>
    </p:spTree>
    <p:extLst>
      <p:ext uri="{BB962C8B-B14F-4D97-AF65-F5344CB8AC3E}">
        <p14:creationId xmlns:p14="http://schemas.microsoft.com/office/powerpoint/2010/main" val="178899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23" y="2298113"/>
            <a:ext cx="9157023" cy="3761803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166029" cy="1325563"/>
          </a:xfrm>
        </p:spPr>
        <p:txBody>
          <a:bodyPr/>
          <a:lstStyle/>
          <a:p>
            <a:r>
              <a:rPr lang="en-US" altLang="ja-JP" dirty="0" smtClean="0"/>
              <a:t>Building map (</a:t>
            </a:r>
            <a:r>
              <a:rPr lang="ja-JP" altLang="en-US" dirty="0" smtClean="0"/>
              <a:t>基礎工国際棟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6" name="円形吹き出し 5"/>
          <p:cNvSpPr/>
          <p:nvPr/>
        </p:nvSpPr>
        <p:spPr>
          <a:xfrm>
            <a:off x="5804898" y="4500080"/>
            <a:ext cx="3061699" cy="1559835"/>
          </a:xfrm>
          <a:prstGeom prst="wedgeEllipseCallout">
            <a:avLst>
              <a:gd name="adj1" fmla="val -86373"/>
              <a:gd name="adj2" fmla="val -8515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ポスター配置</a:t>
            </a:r>
            <a:endParaRPr kumimoji="1"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廊下まで及ぶかも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48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70" y="1990394"/>
            <a:ext cx="9201570" cy="4056314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altLang="ja-JP" dirty="0" smtClean="0"/>
              <a:t>Toyonaka campus map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8454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269710"/>
          </a:xfrm>
        </p:spPr>
        <p:txBody>
          <a:bodyPr/>
          <a:lstStyle/>
          <a:p>
            <a:r>
              <a:rPr lang="ja-JP" altLang="en-US" dirty="0" smtClean="0"/>
              <a:t>当日の流れ</a:t>
            </a:r>
            <a:r>
              <a:rPr lang="en-US" altLang="ja-JP" dirty="0" smtClean="0"/>
              <a:t> 1/2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958109"/>
            <a:ext cx="7886700" cy="4655128"/>
          </a:xfrm>
        </p:spPr>
        <p:txBody>
          <a:bodyPr numCol="2">
            <a:normAutofit lnSpcReduction="10000"/>
          </a:bodyPr>
          <a:lstStyle/>
          <a:p>
            <a:r>
              <a:rPr lang="en-US" altLang="ja-JP" sz="2400" dirty="0" smtClean="0"/>
              <a:t>8</a:t>
            </a:r>
            <a:r>
              <a:rPr kumimoji="1" lang="en-US" altLang="ja-JP" sz="2400" dirty="0" smtClean="0"/>
              <a:t>:50 </a:t>
            </a:r>
          </a:p>
          <a:p>
            <a:pPr lvl="1"/>
            <a:r>
              <a:rPr kumimoji="1" lang="ja-JP" altLang="en-US" sz="2000" dirty="0" smtClean="0"/>
              <a:t>国際棟集合</a:t>
            </a:r>
            <a:endParaRPr kumimoji="1" lang="en-US" altLang="ja-JP" sz="2000" dirty="0" smtClean="0"/>
          </a:p>
          <a:p>
            <a:r>
              <a:rPr kumimoji="1" lang="en-US" altLang="ja-JP" sz="2400" dirty="0" smtClean="0"/>
              <a:t>9:00-10:00 (</a:t>
            </a:r>
            <a:r>
              <a:rPr kumimoji="1" lang="ja-JP" altLang="en-US" sz="2400" dirty="0" smtClean="0"/>
              <a:t>しんどい</a:t>
            </a:r>
            <a:r>
              <a:rPr kumimoji="1" lang="en-US" altLang="ja-JP" sz="2400" dirty="0" smtClean="0"/>
              <a:t>)</a:t>
            </a:r>
          </a:p>
          <a:p>
            <a:pPr lvl="1"/>
            <a:r>
              <a:rPr lang="en-US" altLang="ja-JP" sz="2000" dirty="0" smtClean="0"/>
              <a:t>HW</a:t>
            </a:r>
            <a:r>
              <a:rPr lang="ja-JP" altLang="en-US" sz="2000" dirty="0" smtClean="0"/>
              <a:t>豊中オフィスから荷物の運び出し</a:t>
            </a:r>
            <a:endParaRPr lang="en-US" altLang="ja-JP" sz="2000" dirty="0" smtClean="0"/>
          </a:p>
          <a:p>
            <a:pPr lvl="1"/>
            <a:r>
              <a:rPr kumimoji="1" lang="ja-JP" altLang="en-US" sz="2000" dirty="0" smtClean="0"/>
              <a:t>会場のアレンジ</a:t>
            </a:r>
            <a:endParaRPr kumimoji="1" lang="en-US" altLang="ja-JP" sz="2000" dirty="0" smtClean="0"/>
          </a:p>
          <a:p>
            <a:pPr lvl="2"/>
            <a:r>
              <a:rPr lang="ja-JP" altLang="en-US" sz="1600" dirty="0" smtClean="0"/>
              <a:t>パネル、茶菓子、デモ、受付設置など</a:t>
            </a:r>
            <a:endParaRPr kumimoji="1" lang="en-US" altLang="ja-JP" sz="1600" dirty="0" smtClean="0"/>
          </a:p>
          <a:p>
            <a:r>
              <a:rPr lang="en-US" altLang="ja-JP" sz="2400" dirty="0" smtClean="0"/>
              <a:t>10:00</a:t>
            </a:r>
          </a:p>
          <a:p>
            <a:pPr lvl="1"/>
            <a:r>
              <a:rPr kumimoji="1" lang="ja-JP" altLang="en-US" sz="2000" dirty="0" smtClean="0"/>
              <a:t>営業開始</a:t>
            </a:r>
            <a:endParaRPr kumimoji="1" lang="en-US" altLang="ja-JP" sz="2000" dirty="0" smtClean="0"/>
          </a:p>
          <a:p>
            <a:pPr lvl="2"/>
            <a:r>
              <a:rPr lang="ja-JP" altLang="en-US" sz="1600" dirty="0" smtClean="0"/>
              <a:t>客引き、誘導、</a:t>
            </a:r>
            <a:r>
              <a:rPr lang="en-US" altLang="ja-JP" sz="1600" dirty="0" smtClean="0"/>
              <a:t/>
            </a:r>
            <a:br>
              <a:rPr lang="en-US" altLang="ja-JP" sz="1600" dirty="0" smtClean="0"/>
            </a:br>
            <a:r>
              <a:rPr lang="ja-JP" altLang="en-US" sz="1600" dirty="0" smtClean="0"/>
              <a:t>受付、ホワイエのシフト</a:t>
            </a:r>
            <a:endParaRPr lang="en-US" altLang="ja-JP" sz="1600" dirty="0" smtClean="0"/>
          </a:p>
          <a:p>
            <a:pPr lvl="2"/>
            <a:endParaRPr lang="en-US" altLang="ja-JP" sz="1600" dirty="0"/>
          </a:p>
          <a:p>
            <a:pPr lvl="2"/>
            <a:endParaRPr lang="en-US" altLang="ja-JP" sz="3200" dirty="0"/>
          </a:p>
          <a:p>
            <a:r>
              <a:rPr kumimoji="1" lang="en-US" altLang="ja-JP" sz="2400" dirty="0" smtClean="0"/>
              <a:t>10:00-1</a:t>
            </a:r>
            <a:r>
              <a:rPr lang="en-US" altLang="ja-JP" sz="2400" dirty="0" smtClean="0"/>
              <a:t>1:00</a:t>
            </a:r>
          </a:p>
          <a:p>
            <a:pPr lvl="1"/>
            <a:r>
              <a:rPr lang="ja-JP" altLang="en-US" sz="2000" dirty="0" smtClean="0"/>
              <a:t>シグマホールの設営</a:t>
            </a:r>
            <a:endParaRPr lang="en-US" altLang="ja-JP" sz="2000" dirty="0" smtClean="0"/>
          </a:p>
          <a:p>
            <a:pPr lvl="2"/>
            <a:r>
              <a:rPr lang="ja-JP" altLang="en-US" sz="1600" dirty="0" smtClean="0"/>
              <a:t>机くらい？</a:t>
            </a:r>
            <a:endParaRPr lang="en-US" altLang="ja-JP" sz="1600" dirty="0"/>
          </a:p>
          <a:p>
            <a:r>
              <a:rPr lang="en-US" altLang="ja-JP" sz="2400" dirty="0" smtClean="0"/>
              <a:t>11:00-12:30</a:t>
            </a:r>
          </a:p>
          <a:p>
            <a:pPr lvl="1"/>
            <a:r>
              <a:rPr lang="ja-JP" altLang="en-US" sz="2000" dirty="0" smtClean="0"/>
              <a:t>プロジェクタ</a:t>
            </a:r>
            <a:r>
              <a:rPr kumimoji="1" lang="ja-JP" altLang="en-US" sz="2000" dirty="0" smtClean="0"/>
              <a:t>、</a:t>
            </a:r>
            <a:r>
              <a:rPr lang="ja-JP" altLang="en-US" sz="2000" dirty="0" smtClean="0"/>
              <a:t>ビデオ、マイクなどの接続確認</a:t>
            </a:r>
            <a:endParaRPr lang="en-US" altLang="ja-JP" sz="2000" dirty="0" smtClean="0"/>
          </a:p>
          <a:p>
            <a:pPr lvl="1"/>
            <a:r>
              <a:rPr kumimoji="1" lang="en-US" altLang="ja-JP" sz="2000" dirty="0" smtClean="0"/>
              <a:t>Main area </a:t>
            </a:r>
            <a:r>
              <a:rPr kumimoji="1" lang="ja-JP" altLang="en-US" sz="2000" dirty="0" smtClean="0"/>
              <a:t>で行う演目の簡単なリハーサル</a:t>
            </a:r>
            <a:endParaRPr kumimoji="1" lang="en-US" altLang="ja-JP" sz="2000" dirty="0" smtClean="0"/>
          </a:p>
          <a:p>
            <a:r>
              <a:rPr lang="en-US" altLang="ja-JP" sz="2400" dirty="0" smtClean="0"/>
              <a:t>12:30-13:00</a:t>
            </a:r>
          </a:p>
          <a:p>
            <a:pPr lvl="1"/>
            <a:r>
              <a:rPr lang="ja-JP" altLang="en-US" sz="2000" dirty="0" smtClean="0"/>
              <a:t>休憩、ご飯</a:t>
            </a:r>
            <a:endParaRPr lang="en-US" altLang="ja-JP" sz="2000" dirty="0"/>
          </a:p>
          <a:p>
            <a:r>
              <a:rPr kumimoji="1" lang="en-US" altLang="ja-JP" sz="2400" dirty="0" smtClean="0"/>
              <a:t>13:00</a:t>
            </a:r>
          </a:p>
          <a:p>
            <a:pPr lvl="1"/>
            <a:r>
              <a:rPr lang="en-US" altLang="ja-JP" sz="2000" dirty="0" smtClean="0"/>
              <a:t>Main area </a:t>
            </a:r>
            <a:r>
              <a:rPr lang="ja-JP" altLang="en-US" sz="2000" dirty="0" smtClean="0"/>
              <a:t>オープン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119431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223529"/>
          </a:xfrm>
        </p:spPr>
        <p:txBody>
          <a:bodyPr/>
          <a:lstStyle/>
          <a:p>
            <a:r>
              <a:rPr lang="ja-JP" altLang="en-US" dirty="0" smtClean="0"/>
              <a:t>当日の流れ</a:t>
            </a:r>
            <a:r>
              <a:rPr lang="en-US" altLang="ja-JP" dirty="0" smtClean="0"/>
              <a:t> 2/2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948873"/>
            <a:ext cx="7886700" cy="4636862"/>
          </a:xfrm>
        </p:spPr>
        <p:txBody>
          <a:bodyPr numCol="2">
            <a:normAutofit/>
          </a:bodyPr>
          <a:lstStyle/>
          <a:p>
            <a:r>
              <a:rPr lang="en-US" altLang="ja-JP" sz="2400" dirty="0" smtClean="0"/>
              <a:t>13:00-13:05</a:t>
            </a:r>
          </a:p>
          <a:p>
            <a:pPr lvl="1"/>
            <a:r>
              <a:rPr lang="ja-JP" altLang="en-US" sz="2000" dirty="0" smtClean="0"/>
              <a:t>開会の儀</a:t>
            </a:r>
            <a:endParaRPr lang="en-US" altLang="ja-JP" sz="2000" dirty="0" smtClean="0"/>
          </a:p>
          <a:p>
            <a:r>
              <a:rPr lang="en-US" altLang="ja-JP" sz="2400" dirty="0" smtClean="0"/>
              <a:t>13:05-13:25</a:t>
            </a:r>
          </a:p>
          <a:p>
            <a:pPr lvl="1"/>
            <a:r>
              <a:rPr lang="ja-JP" altLang="en-US" sz="2000" dirty="0" smtClean="0"/>
              <a:t>有難いビデオレター</a:t>
            </a:r>
            <a:endParaRPr lang="en-US" altLang="ja-JP" sz="2000" dirty="0"/>
          </a:p>
          <a:p>
            <a:r>
              <a:rPr lang="en-US" altLang="ja-JP" sz="2400" dirty="0" smtClean="0"/>
              <a:t>13:30-13:50</a:t>
            </a:r>
          </a:p>
          <a:p>
            <a:pPr lvl="1"/>
            <a:r>
              <a:rPr lang="ja-JP" altLang="en-US" sz="2000" dirty="0" smtClean="0"/>
              <a:t>細田先生のパッション劇場</a:t>
            </a:r>
            <a:endParaRPr lang="en-US" altLang="ja-JP" sz="2000" dirty="0" smtClean="0"/>
          </a:p>
          <a:p>
            <a:r>
              <a:rPr lang="en-US" altLang="ja-JP" sz="2400" dirty="0" smtClean="0"/>
              <a:t>14:00-15:00</a:t>
            </a:r>
          </a:p>
          <a:p>
            <a:pPr lvl="1"/>
            <a:r>
              <a:rPr lang="en-US" altLang="ja-JP" sz="2000" dirty="0" smtClean="0"/>
              <a:t>TED x HW</a:t>
            </a:r>
          </a:p>
          <a:p>
            <a:r>
              <a:rPr lang="en-US" altLang="ja-JP" sz="2400" dirty="0" smtClean="0"/>
              <a:t>15:00-16:00</a:t>
            </a:r>
          </a:p>
          <a:p>
            <a:pPr lvl="1"/>
            <a:r>
              <a:rPr lang="ja-JP" altLang="en-US" sz="2000" dirty="0" smtClean="0"/>
              <a:t>パネルディスカッション</a:t>
            </a:r>
            <a:endParaRPr lang="en-US" altLang="ja-JP" sz="2000" dirty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 smtClean="0"/>
          </a:p>
          <a:p>
            <a:r>
              <a:rPr lang="en-US" altLang="ja-JP" sz="2400" dirty="0" smtClean="0"/>
              <a:t>16:00</a:t>
            </a:r>
            <a:endParaRPr lang="en-US" altLang="ja-JP" sz="2400" dirty="0"/>
          </a:p>
          <a:p>
            <a:pPr lvl="1"/>
            <a:r>
              <a:rPr lang="en-US" altLang="ja-JP" sz="2000" dirty="0" smtClean="0"/>
              <a:t>Main area </a:t>
            </a:r>
            <a:r>
              <a:rPr lang="ja-JP" altLang="en-US" sz="2000" dirty="0" smtClean="0"/>
              <a:t>営業終了</a:t>
            </a:r>
            <a:endParaRPr lang="en-US" altLang="ja-JP" sz="2000" dirty="0" smtClean="0"/>
          </a:p>
          <a:p>
            <a:pPr lvl="1"/>
            <a:r>
              <a:rPr lang="ja-JP" altLang="en-US" sz="2000" dirty="0" smtClean="0"/>
              <a:t>一部</a:t>
            </a:r>
            <a:r>
              <a:rPr lang="ja-JP" altLang="en-US" sz="2000" dirty="0"/>
              <a:t>片付け</a:t>
            </a:r>
            <a:r>
              <a:rPr lang="ja-JP" altLang="en-US" sz="2000" dirty="0" smtClean="0"/>
              <a:t>開始</a:t>
            </a:r>
            <a:endParaRPr lang="en-US" altLang="ja-JP" sz="2000" dirty="0" smtClean="0"/>
          </a:p>
          <a:p>
            <a:pPr lvl="1"/>
            <a:r>
              <a:rPr lang="en-US" altLang="ja-JP" sz="2000" b="1" dirty="0" smtClean="0"/>
              <a:t>Café area </a:t>
            </a:r>
            <a:r>
              <a:rPr lang="ja-JP" altLang="en-US" sz="2000" b="1" dirty="0" smtClean="0"/>
              <a:t>では交流続行</a:t>
            </a:r>
            <a:endParaRPr lang="en-US" altLang="ja-JP" sz="2000" b="1" dirty="0"/>
          </a:p>
          <a:p>
            <a:r>
              <a:rPr lang="en-US" altLang="ja-JP" sz="2400" dirty="0"/>
              <a:t>17:00</a:t>
            </a:r>
          </a:p>
          <a:p>
            <a:pPr lvl="1"/>
            <a:r>
              <a:rPr lang="en-US" altLang="ja-JP" sz="2000" dirty="0" err="1"/>
              <a:t>Caré</a:t>
            </a:r>
            <a:r>
              <a:rPr lang="en-US" altLang="ja-JP" sz="2000" dirty="0"/>
              <a:t> area </a:t>
            </a:r>
            <a:r>
              <a:rPr lang="ja-JP" altLang="en-US" sz="2000" dirty="0"/>
              <a:t>営業終了</a:t>
            </a:r>
            <a:endParaRPr lang="en-US" altLang="ja-JP" sz="2000" dirty="0"/>
          </a:p>
          <a:p>
            <a:pPr lvl="1"/>
            <a:r>
              <a:rPr lang="ja-JP" altLang="en-US" sz="2000" dirty="0"/>
              <a:t>撤退開始</a:t>
            </a:r>
            <a:endParaRPr lang="en-US" altLang="ja-JP" sz="2000" dirty="0"/>
          </a:p>
          <a:p>
            <a:r>
              <a:rPr lang="en-US" altLang="ja-JP" sz="2400" dirty="0"/>
              <a:t>17:30</a:t>
            </a:r>
          </a:p>
          <a:p>
            <a:pPr lvl="1"/>
            <a:r>
              <a:rPr lang="ja-JP" altLang="en-US" sz="2000" dirty="0"/>
              <a:t>打ち上げに向けて</a:t>
            </a:r>
            <a:r>
              <a:rPr lang="ja-JP" altLang="en-US" sz="2000" dirty="0" smtClean="0"/>
              <a:t>出発</a:t>
            </a:r>
            <a:endParaRPr lang="en-US" altLang="ja-JP" sz="2000" dirty="0" smtClean="0"/>
          </a:p>
          <a:p>
            <a:r>
              <a:rPr lang="en-US" altLang="ja-JP" sz="2400" dirty="0" smtClean="0"/>
              <a:t>18:00</a:t>
            </a:r>
          </a:p>
          <a:p>
            <a:pPr lvl="1"/>
            <a:r>
              <a:rPr lang="ja-JP" altLang="en-US" sz="2000" dirty="0" smtClean="0"/>
              <a:t>打ち上げ開始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745037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053013" cy="1325563"/>
          </a:xfrm>
        </p:spPr>
        <p:txBody>
          <a:bodyPr/>
          <a:lstStyle/>
          <a:p>
            <a:r>
              <a:rPr kumimoji="1" lang="ja-JP" altLang="en-US" dirty="0" smtClean="0"/>
              <a:t>シフト表</a:t>
            </a:r>
            <a:r>
              <a:rPr kumimoji="1" lang="en-US" altLang="ja-JP" dirty="0" smtClean="0"/>
              <a:t> (</a:t>
            </a:r>
            <a:r>
              <a:rPr kumimoji="1" lang="ja-JP" altLang="en-US" dirty="0" smtClean="0"/>
              <a:t>志垣さんありがとう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34"/>
          <a:stretch/>
        </p:blipFill>
        <p:spPr>
          <a:xfrm>
            <a:off x="-56355" y="2222937"/>
            <a:ext cx="9274246" cy="3857846"/>
          </a:xfrm>
        </p:spPr>
      </p:pic>
      <p:sp>
        <p:nvSpPr>
          <p:cNvPr id="5" name="テキスト ボックス 4"/>
          <p:cNvSpPr txBox="1"/>
          <p:nvPr/>
        </p:nvSpPr>
        <p:spPr>
          <a:xfrm>
            <a:off x="4387273" y="5255491"/>
            <a:ext cx="1995054" cy="13854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0"/>
                  <a:lumOff val="100000"/>
                  <a:alpha val="47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noAutofit/>
          </a:bodyPr>
          <a:lstStyle/>
          <a:p>
            <a:r>
              <a:rPr kumimoji="1" lang="ja-JP" altLang="en-US" dirty="0" smtClean="0"/>
              <a:t>　　　　　　　　　　　　　　　　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52959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38" y="138546"/>
            <a:ext cx="9402284" cy="6644132"/>
          </a:xfrm>
        </p:spPr>
      </p:pic>
    </p:spTree>
    <p:extLst>
      <p:ext uri="{BB962C8B-B14F-4D97-AF65-F5344CB8AC3E}">
        <p14:creationId xmlns:p14="http://schemas.microsoft.com/office/powerpoint/2010/main" val="1136288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264</Words>
  <Application>Microsoft Macintosh PowerPoint</Application>
  <PresentationFormat>画面に合わせる (4:3)</PresentationFormat>
  <Paragraphs>82</Paragraphs>
  <Slides>12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Calibri</vt:lpstr>
      <vt:lpstr>Calibri Light</vt:lpstr>
      <vt:lpstr>ＭＳ Ｐゴシック</vt:lpstr>
      <vt:lpstr>Yu Gothic</vt:lpstr>
      <vt:lpstr>Arial</vt:lpstr>
      <vt:lpstr>ホワイト</vt:lpstr>
      <vt:lpstr>PowerPoint プレゼンテーション</vt:lpstr>
      <vt:lpstr>PowerPoint プレゼンテーション</vt:lpstr>
      <vt:lpstr>PowerPoint プレゼンテーション</vt:lpstr>
      <vt:lpstr>Building map (基礎工国際棟)</vt:lpstr>
      <vt:lpstr>Toyonaka campus map</vt:lpstr>
      <vt:lpstr>当日の流れ 1/2</vt:lpstr>
      <vt:lpstr>当日の流れ 2/2</vt:lpstr>
      <vt:lpstr>シフト表 (志垣さんありがとう)</vt:lpstr>
      <vt:lpstr>PowerPoint プレゼンテーション</vt:lpstr>
      <vt:lpstr>前日までの流れ</vt:lpstr>
      <vt:lpstr>後日の流れ</vt:lpstr>
      <vt:lpstr>500 \en ください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村上雅哉</dc:creator>
  <cp:lastModifiedBy>村上雅哉</cp:lastModifiedBy>
  <cp:revision>65</cp:revision>
  <dcterms:created xsi:type="dcterms:W3CDTF">2016-11-01T02:37:00Z</dcterms:created>
  <dcterms:modified xsi:type="dcterms:W3CDTF">2016-11-01T05:32:36Z</dcterms:modified>
</cp:coreProperties>
</file>