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97" r:id="rId1"/>
  </p:sldMasterIdLst>
  <p:notesMasterIdLst>
    <p:notesMasterId r:id="rId11"/>
  </p:notesMasterIdLst>
  <p:sldIdLst>
    <p:sldId id="262" r:id="rId2"/>
    <p:sldId id="269" r:id="rId3"/>
    <p:sldId id="268" r:id="rId4"/>
    <p:sldId id="263" r:id="rId5"/>
    <p:sldId id="265" r:id="rId6"/>
    <p:sldId id="264" r:id="rId7"/>
    <p:sldId id="266" r:id="rId8"/>
    <p:sldId id="267" r:id="rId9"/>
    <p:sldId id="271" r:id="rId1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2FFAD"/>
    <a:srgbClr val="9BD5FF"/>
    <a:srgbClr val="87FF95"/>
    <a:srgbClr val="7BBCF0"/>
    <a:srgbClr val="A3FFBF"/>
    <a:srgbClr val="00FF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82"/>
    <p:restoredTop sz="94674"/>
  </p:normalViewPr>
  <p:slideViewPr>
    <p:cSldViewPr snapToGrid="0" snapToObjects="1">
      <p:cViewPr>
        <p:scale>
          <a:sx n="92" d="100"/>
          <a:sy n="92" d="100"/>
        </p:scale>
        <p:origin x="1280" y="5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39793-F50B-3544-94DC-A748EBC5E93E}" type="datetimeFigureOut">
              <a:rPr kumimoji="1" lang="ja-JP" altLang="en-US" smtClean="0"/>
              <a:t>2016/11/6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AF04B0-6107-7C4B-8F56-B1C5EF4DF5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7189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2240" y="2386744"/>
            <a:ext cx="693952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500">
                <a:solidFill>
                  <a:srgbClr val="262626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1396" y="4352544"/>
            <a:ext cx="5101209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19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C6FC-B51F-7C43-BF57-13157ECFA31F}" type="datetimeFigureOut">
              <a:rPr kumimoji="1" lang="ja-JP" altLang="en-US" smtClean="0"/>
              <a:t>2016/11/6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CC98C-35BF-9047-8BFF-943BDDEA06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C6FC-B51F-7C43-BF57-13157ECFA31F}" type="datetimeFigureOut">
              <a:rPr kumimoji="1" lang="ja-JP" altLang="en-US" smtClean="0"/>
              <a:t>2016/11/6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CC98C-35BF-9047-8BFF-943BDDEA06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9834" y="937260"/>
            <a:ext cx="1053966" cy="498348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6046" y="937260"/>
            <a:ext cx="4716174" cy="498348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C6FC-B51F-7C43-BF57-13157ECFA31F}" type="datetimeFigureOut">
              <a:rPr kumimoji="1" lang="ja-JP" altLang="en-US" smtClean="0"/>
              <a:t>2016/11/6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CC98C-35BF-9047-8BFF-943BDDEA06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C6FC-B51F-7C43-BF57-13157ECFA31F}" type="datetimeFigureOut">
              <a:rPr kumimoji="1" lang="ja-JP" altLang="en-US" smtClean="0"/>
              <a:t>2016/11/6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CC98C-35BF-9047-8BFF-943BDDEA06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2386744"/>
            <a:ext cx="6940296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500">
                <a:solidFill>
                  <a:srgbClr val="262626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1396" y="4352465"/>
            <a:ext cx="5101209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1900">
                <a:solidFill>
                  <a:schemeClr val="tx1"/>
                </a:solidFill>
              </a:defRPr>
            </a:lvl1pPr>
            <a:lvl2pPr marL="4572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C6FC-B51F-7C43-BF57-13157ECFA31F}" type="datetimeFigureOut">
              <a:rPr kumimoji="1" lang="ja-JP" altLang="en-US" smtClean="0"/>
              <a:t>2016/11/6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CC98C-35BF-9047-8BFF-943BDDEA06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2239" y="2638044"/>
            <a:ext cx="3288023" cy="310198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3737" y="2638044"/>
            <a:ext cx="3290516" cy="310198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C6FC-B51F-7C43-BF57-13157ECFA31F}" type="datetimeFigureOut">
              <a:rPr kumimoji="1" lang="ja-JP" altLang="en-US" smtClean="0"/>
              <a:t>2016/11/6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CC98C-35BF-9047-8BFF-943BDDEA06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2239" y="2313434"/>
            <a:ext cx="3288024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2239" y="3143250"/>
            <a:ext cx="3288024" cy="25967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3737" y="3143250"/>
            <a:ext cx="3290516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753737" y="2313434"/>
            <a:ext cx="3290516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C6FC-B51F-7C43-BF57-13157ECFA31F}" type="datetimeFigureOut">
              <a:rPr kumimoji="1" lang="ja-JP" altLang="en-US" smtClean="0"/>
              <a:t>2016/11/6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CC98C-35BF-9047-8BFF-943BDDEA061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C6FC-B51F-7C43-BF57-13157ECFA31F}" type="datetimeFigureOut">
              <a:rPr kumimoji="1" lang="ja-JP" altLang="en-US" smtClean="0"/>
              <a:t>2016/11/6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CC98C-35BF-9047-8BFF-943BDDEA06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C6FC-B51F-7C43-BF57-13157ECFA31F}" type="datetimeFigureOut">
              <a:rPr kumimoji="1" lang="ja-JP" altLang="en-US" smtClean="0"/>
              <a:t>2016/11/6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CC98C-35BF-9047-8BFF-943BDDEA06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4572000" y="0"/>
            <a:ext cx="457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703" y="2243829"/>
            <a:ext cx="3290594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2060" y="804672"/>
            <a:ext cx="361188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8"/>
            <a:ext cx="284607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C6FC-B51F-7C43-BF57-13157ECFA31F}" type="datetimeFigureOut">
              <a:rPr kumimoji="1" lang="ja-JP" altLang="en-US" smtClean="0"/>
              <a:t>2016/11/6</a:t>
            </a:fld>
            <a:endParaRPr kumimoji="1" lang="ja-JP" alt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640703" y="6236208"/>
            <a:ext cx="3806398" cy="320040"/>
          </a:xfrm>
        </p:spPr>
        <p:txBody>
          <a:bodyPr>
            <a:normAutofit/>
          </a:bodyPr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CC98C-35BF-9047-8BFF-943BDDEA06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0" y="2243828"/>
            <a:ext cx="3291840" cy="1143000"/>
          </a:xfrm>
          <a:solidFill>
            <a:srgbClr val="FFFFFF"/>
          </a:solidFill>
          <a:ln>
            <a:solidFill>
              <a:srgbClr val="262626"/>
            </a:solidFill>
          </a:ln>
        </p:spPr>
        <p:txBody>
          <a:bodyPr anchor="ctr" anchorCtr="1">
            <a:no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2000" y="0"/>
            <a:ext cx="4576573" cy="6858000"/>
          </a:xfrm>
          <a:solidFill>
            <a:schemeClr val="bg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9"/>
            <a:ext cx="284607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A9C0C6FC-B51F-7C43-BF57-13157ECFA31F}" type="datetimeFigureOut">
              <a:rPr kumimoji="1" lang="ja-JP" altLang="en-US" smtClean="0"/>
              <a:t>2016/11/6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40080" y="6236208"/>
            <a:ext cx="3803904" cy="320040"/>
          </a:xfrm>
        </p:spPr>
        <p:txBody>
          <a:bodyPr>
            <a:normAutofit/>
          </a:bodyPr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CC98C-35BF-9047-8BFF-943BDDEA06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6045" y="964692"/>
            <a:ext cx="5937755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6045" y="2638045"/>
            <a:ext cx="5937755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78943" y="6238816"/>
            <a:ext cx="2065310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A9C0C6FC-B51F-7C43-BF57-13157ECFA31F}" type="datetimeFigureOut">
              <a:rPr kumimoji="1" lang="ja-JP" altLang="en-US" smtClean="0"/>
              <a:t>2016/11/6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02239" y="6236208"/>
            <a:ext cx="4556664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0112" y="6217920"/>
            <a:ext cx="365760" cy="365760"/>
          </a:xfrm>
          <a:prstGeom prst="ellipse">
            <a:avLst/>
          </a:prstGeom>
          <a:solidFill>
            <a:srgbClr val="1D1D1D">
              <a:alpha val="69804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C93CC98C-35BF-9047-8BFF-943BDDEA06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1218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8" r:id="rId1"/>
    <p:sldLayoutId id="2147484099" r:id="rId2"/>
    <p:sldLayoutId id="2147484100" r:id="rId3"/>
    <p:sldLayoutId id="2147484101" r:id="rId4"/>
    <p:sldLayoutId id="2147484102" r:id="rId5"/>
    <p:sldLayoutId id="2147484103" r:id="rId6"/>
    <p:sldLayoutId id="2147484104" r:id="rId7"/>
    <p:sldLayoutId id="2147484105" r:id="rId8"/>
    <p:sldLayoutId id="2147484106" r:id="rId9"/>
    <p:sldLayoutId id="2147484107" r:id="rId10"/>
    <p:sldLayoutId id="2147484108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26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44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28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-138223" y="-116959"/>
            <a:ext cx="9409814" cy="1374259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noAutofit/>
          </a:bodyPr>
          <a:lstStyle/>
          <a:p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83243" y="142913"/>
            <a:ext cx="78021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4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学生への激励メッセージ</a:t>
            </a:r>
            <a:endParaRPr kumimoji="1" lang="ja-JP" altLang="en-US" sz="5400" b="1" dirty="0">
              <a:solidFill>
                <a:schemeClr val="bg1"/>
              </a:solidFill>
              <a:latin typeface="Hiragino Mincho ProN W3" charset="-128"/>
              <a:ea typeface="Hiragino Mincho ProN W3" charset="-128"/>
              <a:cs typeface="Hiragino Mincho ProN W3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299971" y="1886844"/>
            <a:ext cx="6135013" cy="4093428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914400" indent="-914400">
              <a:buFont typeface="+mj-lt"/>
              <a:buAutoNum type="romanUcPeriod"/>
            </a:pPr>
            <a:r>
              <a:rPr lang="ja-JP" altLang="en-US" sz="4400" dirty="0" smtClean="0"/>
              <a:t>西尾章治郎</a:t>
            </a:r>
            <a:r>
              <a:rPr lang="en-US" altLang="ja-JP" sz="4400" dirty="0" smtClean="0"/>
              <a:t> </a:t>
            </a:r>
            <a:r>
              <a:rPr lang="ja-JP" altLang="en-US" sz="4400" dirty="0" smtClean="0"/>
              <a:t>先生</a:t>
            </a:r>
            <a:endParaRPr lang="en-US" altLang="ja-JP" sz="4400" dirty="0"/>
          </a:p>
          <a:p>
            <a:pPr marL="1828800" lvl="2" indent="-914400">
              <a:buFont typeface=".HiraKakuInterface-W3" charset="-128"/>
              <a:buChar char="ー"/>
            </a:pPr>
            <a:r>
              <a:rPr lang="ja-JP" altLang="en-US" sz="3200" dirty="0" smtClean="0"/>
              <a:t>大阪大学総長</a:t>
            </a:r>
            <a:endParaRPr lang="en-US" altLang="ja-JP" sz="3200" dirty="0"/>
          </a:p>
          <a:p>
            <a:pPr marL="1828800" lvl="2" indent="-914400">
              <a:buFont typeface=".HiraKakuInterface-W3" charset="-128"/>
              <a:buChar char="ー"/>
            </a:pPr>
            <a:r>
              <a:rPr lang="ja-JP" altLang="en-US" sz="3200" dirty="0" smtClean="0"/>
              <a:t>プログラム設立者</a:t>
            </a:r>
            <a:endParaRPr lang="en-US" altLang="ja-JP" sz="4400" dirty="0"/>
          </a:p>
          <a:p>
            <a:r>
              <a:rPr lang="ja-JP" altLang="en-US" sz="4400" dirty="0" smtClean="0"/>
              <a:t>　</a:t>
            </a:r>
            <a:endParaRPr lang="en-US" altLang="ja-JP" sz="4400" dirty="0"/>
          </a:p>
          <a:p>
            <a:pPr marL="914400" indent="-914400">
              <a:buFont typeface="+mj-lt"/>
              <a:buAutoNum type="romanUcPeriod" startAt="2"/>
            </a:pPr>
            <a:r>
              <a:rPr lang="ja-JP" altLang="en-US" sz="4400" dirty="0" smtClean="0"/>
              <a:t>石黒浩</a:t>
            </a:r>
            <a:r>
              <a:rPr lang="en-US" altLang="ja-JP" sz="4400" dirty="0" smtClean="0"/>
              <a:t> </a:t>
            </a:r>
            <a:r>
              <a:rPr lang="ja-JP" altLang="en-US" sz="4400" dirty="0" smtClean="0"/>
              <a:t>先生</a:t>
            </a:r>
            <a:endParaRPr lang="en-US" altLang="ja-JP" sz="4400" dirty="0" smtClean="0"/>
          </a:p>
          <a:p>
            <a:pPr marL="1828800" lvl="2" indent="-914400">
              <a:buFont typeface=".HiraKakuInterface-W3" charset="-128"/>
              <a:buChar char="ー"/>
            </a:pPr>
            <a:r>
              <a:rPr lang="ja-JP" altLang="en-US" sz="3200" dirty="0" smtClean="0"/>
              <a:t>ロボット工学第一人者</a:t>
            </a:r>
            <a:endParaRPr lang="en-US" altLang="ja-JP" sz="3200" dirty="0" smtClean="0"/>
          </a:p>
          <a:p>
            <a:pPr marL="1828800" lvl="2" indent="-914400">
              <a:buFont typeface=".HiraKakuInterface-W3" charset="-128"/>
              <a:buChar char="ー"/>
            </a:pPr>
            <a:r>
              <a:rPr lang="ja-JP" altLang="en-US" sz="3200" dirty="0" smtClean="0"/>
              <a:t>プログラム担当教員</a:t>
            </a:r>
            <a:endParaRPr lang="en-US" altLang="ja-JP" sz="3200" dirty="0" smtClean="0"/>
          </a:p>
        </p:txBody>
      </p:sp>
    </p:spTree>
    <p:extLst>
      <p:ext uri="{BB962C8B-B14F-4D97-AF65-F5344CB8AC3E}">
        <p14:creationId xmlns:p14="http://schemas.microsoft.com/office/powerpoint/2010/main" val="133661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-138223" y="-116959"/>
            <a:ext cx="9409814" cy="1374259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noAutofit/>
          </a:bodyPr>
          <a:lstStyle/>
          <a:p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83243" y="142913"/>
            <a:ext cx="78021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4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学生への激励メッセージ</a:t>
            </a:r>
            <a:endParaRPr kumimoji="1" lang="ja-JP" altLang="en-US" sz="5400" b="1" dirty="0">
              <a:solidFill>
                <a:schemeClr val="bg1"/>
              </a:solidFill>
              <a:latin typeface="Hiragino Mincho ProN W3" charset="-128"/>
              <a:ea typeface="Hiragino Mincho ProN W3" charset="-128"/>
              <a:cs typeface="Hiragino Mincho ProN W3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299971" y="1886844"/>
            <a:ext cx="6135013" cy="4093428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914400" indent="-914400">
              <a:buFont typeface="+mj-lt"/>
              <a:buAutoNum type="romanUcPeriod"/>
            </a:pPr>
            <a:r>
              <a:rPr lang="ja-JP" altLang="en-US" sz="4400" dirty="0" smtClean="0">
                <a:solidFill>
                  <a:srgbClr val="FF0000"/>
                </a:solidFill>
              </a:rPr>
              <a:t>西尾章治郎</a:t>
            </a:r>
            <a:r>
              <a:rPr lang="en-US" altLang="ja-JP" sz="4400" dirty="0" smtClean="0">
                <a:solidFill>
                  <a:srgbClr val="FF0000"/>
                </a:solidFill>
              </a:rPr>
              <a:t> </a:t>
            </a:r>
            <a:r>
              <a:rPr lang="ja-JP" altLang="en-US" sz="4400" dirty="0" smtClean="0">
                <a:solidFill>
                  <a:srgbClr val="FF0000"/>
                </a:solidFill>
              </a:rPr>
              <a:t>先生</a:t>
            </a:r>
            <a:endParaRPr lang="en-US" altLang="ja-JP" sz="4400" dirty="0">
              <a:solidFill>
                <a:srgbClr val="FF0000"/>
              </a:solidFill>
            </a:endParaRPr>
          </a:p>
          <a:p>
            <a:pPr marL="1828800" lvl="2" indent="-914400">
              <a:buFont typeface=".HiraKakuInterface-W3" charset="-128"/>
              <a:buChar char="ー"/>
            </a:pPr>
            <a:r>
              <a:rPr lang="ja-JP" altLang="en-US" sz="3200" dirty="0" smtClean="0"/>
              <a:t>大阪大学総長</a:t>
            </a:r>
            <a:endParaRPr lang="en-US" altLang="ja-JP" sz="3200" dirty="0"/>
          </a:p>
          <a:p>
            <a:pPr marL="1828800" lvl="2" indent="-914400">
              <a:buFont typeface=".HiraKakuInterface-W3" charset="-128"/>
              <a:buChar char="ー"/>
            </a:pPr>
            <a:r>
              <a:rPr lang="ja-JP" altLang="en-US" sz="3200" dirty="0" smtClean="0"/>
              <a:t>プログラム設立者</a:t>
            </a:r>
            <a:endParaRPr lang="en-US" altLang="ja-JP" sz="4400" dirty="0"/>
          </a:p>
          <a:p>
            <a:r>
              <a:rPr lang="ja-JP" altLang="en-US" sz="4400" dirty="0" smtClean="0"/>
              <a:t>　</a:t>
            </a:r>
            <a:endParaRPr lang="en-US" altLang="ja-JP" sz="4400" dirty="0"/>
          </a:p>
          <a:p>
            <a:pPr marL="914400" indent="-914400">
              <a:buFont typeface="+mj-lt"/>
              <a:buAutoNum type="romanUcPeriod" startAt="2"/>
            </a:pPr>
            <a:r>
              <a:rPr lang="ja-JP" altLang="en-US" sz="4400" dirty="0" smtClean="0"/>
              <a:t>石黒浩</a:t>
            </a:r>
            <a:r>
              <a:rPr lang="en-US" altLang="ja-JP" sz="4400" dirty="0" smtClean="0"/>
              <a:t> </a:t>
            </a:r>
            <a:r>
              <a:rPr lang="ja-JP" altLang="en-US" sz="4400" dirty="0" smtClean="0"/>
              <a:t>先生</a:t>
            </a:r>
            <a:endParaRPr lang="en-US" altLang="ja-JP" sz="4400" dirty="0" smtClean="0"/>
          </a:p>
          <a:p>
            <a:pPr marL="1828800" lvl="2" indent="-914400">
              <a:buFont typeface=".HiraKakuInterface-W3" charset="-128"/>
              <a:buChar char="ー"/>
            </a:pPr>
            <a:r>
              <a:rPr lang="ja-JP" altLang="en-US" sz="3200" dirty="0" smtClean="0"/>
              <a:t>ロボット工学第一人者</a:t>
            </a:r>
            <a:endParaRPr lang="en-US" altLang="ja-JP" sz="3200" dirty="0" smtClean="0"/>
          </a:p>
          <a:p>
            <a:pPr marL="1828800" lvl="2" indent="-914400">
              <a:buFont typeface=".HiraKakuInterface-W3" charset="-128"/>
              <a:buChar char="ー"/>
            </a:pPr>
            <a:r>
              <a:rPr lang="ja-JP" altLang="en-US" sz="3200" dirty="0" smtClean="0"/>
              <a:t>プログラム担当教員</a:t>
            </a:r>
            <a:endParaRPr lang="en-US" altLang="ja-JP" sz="3200" dirty="0" smtClean="0"/>
          </a:p>
        </p:txBody>
      </p:sp>
    </p:spTree>
    <p:extLst>
      <p:ext uri="{BB962C8B-B14F-4D97-AF65-F5344CB8AC3E}">
        <p14:creationId xmlns:p14="http://schemas.microsoft.com/office/powerpoint/2010/main" val="46072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-138223" y="-116959"/>
            <a:ext cx="9409814" cy="1374259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noAutofit/>
          </a:bodyPr>
          <a:lstStyle/>
          <a:p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83243" y="142913"/>
            <a:ext cx="78021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4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学生への激励メッセージ</a:t>
            </a:r>
            <a:endParaRPr kumimoji="1" lang="ja-JP" altLang="en-US" sz="5400" b="1" dirty="0">
              <a:solidFill>
                <a:schemeClr val="bg1"/>
              </a:solidFill>
              <a:latin typeface="Hiragino Mincho ProN W3" charset="-128"/>
              <a:ea typeface="Hiragino Mincho ProN W3" charset="-128"/>
              <a:cs typeface="Hiragino Mincho ProN W3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299971" y="1886844"/>
            <a:ext cx="6135013" cy="4093428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914400" indent="-914400">
              <a:buFont typeface="+mj-lt"/>
              <a:buAutoNum type="romanUcPeriod"/>
            </a:pPr>
            <a:r>
              <a:rPr lang="ja-JP" altLang="en-US" sz="4400" dirty="0" smtClean="0"/>
              <a:t>西尾章治郎</a:t>
            </a:r>
            <a:r>
              <a:rPr lang="en-US" altLang="ja-JP" sz="4400" dirty="0" smtClean="0"/>
              <a:t> </a:t>
            </a:r>
            <a:r>
              <a:rPr lang="ja-JP" altLang="en-US" sz="4400" dirty="0" smtClean="0"/>
              <a:t>先生</a:t>
            </a:r>
            <a:endParaRPr lang="en-US" altLang="ja-JP" sz="4400" dirty="0"/>
          </a:p>
          <a:p>
            <a:pPr marL="1828800" lvl="2" indent="-914400">
              <a:buFont typeface=".HiraKakuInterface-W3" charset="-128"/>
              <a:buChar char="ー"/>
            </a:pPr>
            <a:r>
              <a:rPr lang="ja-JP" altLang="en-US" sz="3200" dirty="0" smtClean="0"/>
              <a:t>大阪大学総長</a:t>
            </a:r>
            <a:endParaRPr lang="en-US" altLang="ja-JP" sz="3200" dirty="0"/>
          </a:p>
          <a:p>
            <a:pPr marL="1828800" lvl="2" indent="-914400">
              <a:buFont typeface=".HiraKakuInterface-W3" charset="-128"/>
              <a:buChar char="ー"/>
            </a:pPr>
            <a:r>
              <a:rPr lang="ja-JP" altLang="en-US" sz="3200" dirty="0" smtClean="0"/>
              <a:t>プログラム設立者</a:t>
            </a:r>
            <a:endParaRPr lang="en-US" altLang="ja-JP" sz="4400" dirty="0"/>
          </a:p>
          <a:p>
            <a:r>
              <a:rPr lang="ja-JP" altLang="en-US" sz="4400" dirty="0" smtClean="0"/>
              <a:t>　</a:t>
            </a:r>
            <a:endParaRPr lang="en-US" altLang="ja-JP" sz="4400" dirty="0"/>
          </a:p>
          <a:p>
            <a:pPr marL="914400" indent="-914400">
              <a:buFont typeface="+mj-lt"/>
              <a:buAutoNum type="romanUcPeriod" startAt="2"/>
            </a:pPr>
            <a:r>
              <a:rPr lang="ja-JP" altLang="en-US" sz="4400" dirty="0" smtClean="0">
                <a:solidFill>
                  <a:srgbClr val="FF0000"/>
                </a:solidFill>
              </a:rPr>
              <a:t>石黒浩</a:t>
            </a:r>
            <a:r>
              <a:rPr lang="en-US" altLang="ja-JP" sz="4400" dirty="0" smtClean="0">
                <a:solidFill>
                  <a:srgbClr val="FF0000"/>
                </a:solidFill>
              </a:rPr>
              <a:t> </a:t>
            </a:r>
            <a:r>
              <a:rPr lang="ja-JP" altLang="en-US" sz="4400" dirty="0" smtClean="0">
                <a:solidFill>
                  <a:srgbClr val="FF0000"/>
                </a:solidFill>
              </a:rPr>
              <a:t>先生</a:t>
            </a:r>
            <a:endParaRPr lang="en-US" altLang="ja-JP" sz="4400" dirty="0" smtClean="0">
              <a:solidFill>
                <a:srgbClr val="FF0000"/>
              </a:solidFill>
            </a:endParaRPr>
          </a:p>
          <a:p>
            <a:pPr marL="1828800" lvl="2" indent="-914400">
              <a:buFont typeface=".HiraKakuInterface-W3" charset="-128"/>
              <a:buChar char="ー"/>
            </a:pPr>
            <a:r>
              <a:rPr lang="ja-JP" altLang="en-US" sz="3200" dirty="0" smtClean="0"/>
              <a:t>ロボット工学第一人者</a:t>
            </a:r>
            <a:endParaRPr lang="en-US" altLang="ja-JP" sz="3200" dirty="0" smtClean="0"/>
          </a:p>
          <a:p>
            <a:pPr marL="1828800" lvl="2" indent="-914400">
              <a:buFont typeface=".HiraKakuInterface-W3" charset="-128"/>
              <a:buChar char="ー"/>
            </a:pPr>
            <a:r>
              <a:rPr lang="ja-JP" altLang="en-US" sz="3200" dirty="0" smtClean="0"/>
              <a:t>プログラム担当教員</a:t>
            </a:r>
            <a:endParaRPr lang="en-US" altLang="ja-JP" sz="3200" dirty="0" smtClean="0"/>
          </a:p>
        </p:txBody>
      </p:sp>
    </p:spTree>
    <p:extLst>
      <p:ext uri="{BB962C8B-B14F-4D97-AF65-F5344CB8AC3E}">
        <p14:creationId xmlns:p14="http://schemas.microsoft.com/office/powerpoint/2010/main" val="118857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-138223" y="-116959"/>
            <a:ext cx="9409814" cy="1374259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noAutofit/>
          </a:bodyPr>
          <a:lstStyle/>
          <a:p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065554" y="142913"/>
            <a:ext cx="70375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54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What’s </a:t>
            </a:r>
            <a:r>
              <a:rPr lang="en-US" altLang="ja-JP" sz="5400" b="1" dirty="0" err="1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Humanware</a:t>
            </a:r>
            <a:r>
              <a:rPr lang="en-US" altLang="ja-JP" sz="54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?</a:t>
            </a:r>
            <a:endParaRPr kumimoji="1" lang="ja-JP" altLang="en-US" sz="5400" b="1" dirty="0">
              <a:solidFill>
                <a:schemeClr val="bg1"/>
              </a:solidFill>
              <a:latin typeface="Hiragino Mincho ProN W3" charset="-128"/>
              <a:ea typeface="Hiragino Mincho ProN W3" charset="-128"/>
              <a:cs typeface="Hiragino Mincho ProN W3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473791" y="1913999"/>
            <a:ext cx="4221028" cy="83099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lang="ja-JP" altLang="en-US" sz="4800" dirty="0" smtClean="0"/>
              <a:t>ー</a:t>
            </a:r>
            <a:r>
              <a:rPr lang="en-US" altLang="ja-JP" sz="4800" dirty="0" smtClean="0"/>
              <a:t> </a:t>
            </a:r>
            <a:r>
              <a:rPr kumimoji="1" lang="ja-JP" altLang="en-US" sz="4800" dirty="0" smtClean="0"/>
              <a:t>特別講演</a:t>
            </a:r>
            <a:r>
              <a:rPr kumimoji="1" lang="en-US" altLang="ja-JP" sz="4800" dirty="0" smtClean="0"/>
              <a:t> </a:t>
            </a:r>
            <a:r>
              <a:rPr kumimoji="1" lang="ja-JP" altLang="en-US" sz="4800" dirty="0" smtClean="0"/>
              <a:t>ー</a:t>
            </a:r>
            <a:endParaRPr kumimoji="1" lang="ja-JP" altLang="en-US" sz="48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119525" y="3360135"/>
            <a:ext cx="4929555" cy="240065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lang="ja-JP" altLang="en-US" sz="5400" dirty="0" smtClean="0"/>
              <a:t>細田</a:t>
            </a:r>
            <a:r>
              <a:rPr lang="en-US" altLang="ja-JP" sz="5400" dirty="0" smtClean="0"/>
              <a:t> </a:t>
            </a:r>
            <a:r>
              <a:rPr lang="ja-JP" altLang="en-US" sz="5400" dirty="0" smtClean="0"/>
              <a:t>一史</a:t>
            </a:r>
            <a:endParaRPr lang="en-US" altLang="ja-JP" sz="5400" dirty="0" smtClean="0"/>
          </a:p>
          <a:p>
            <a:pPr algn="ctr"/>
            <a:r>
              <a:rPr lang="ja-JP" altLang="en-US" sz="2000" dirty="0" smtClean="0"/>
              <a:t>　</a:t>
            </a:r>
            <a:r>
              <a:rPr lang="ja-JP" altLang="en-US" sz="2400" dirty="0" smtClean="0"/>
              <a:t>　</a:t>
            </a:r>
            <a:endParaRPr lang="en-US" altLang="ja-JP" sz="3200" dirty="0"/>
          </a:p>
          <a:p>
            <a:pPr algn="ctr"/>
            <a:r>
              <a:rPr kumimoji="1" lang="ja-JP" altLang="en-US" sz="3600" dirty="0" smtClean="0"/>
              <a:t>大阪大学</a:t>
            </a:r>
            <a:r>
              <a:rPr kumimoji="1" lang="en-US" altLang="ja-JP" sz="3600" dirty="0" smtClean="0"/>
              <a:t> </a:t>
            </a:r>
            <a:r>
              <a:rPr kumimoji="1" lang="ja-JP" altLang="en-US" sz="3600" dirty="0" smtClean="0"/>
              <a:t>未来戦略機構</a:t>
            </a:r>
            <a:endParaRPr lang="en-US" altLang="ja-JP" sz="3600" dirty="0"/>
          </a:p>
          <a:p>
            <a:pPr algn="ctr"/>
            <a:r>
              <a:rPr kumimoji="1" lang="ja-JP" altLang="en-US" sz="3600" dirty="0" smtClean="0"/>
              <a:t>特任准教授</a:t>
            </a:r>
            <a:endParaRPr kumimoji="1" lang="ja-JP" altLang="en-US" sz="3600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9502" y="5980272"/>
            <a:ext cx="668862" cy="668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325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-138223" y="-116959"/>
            <a:ext cx="9409814" cy="1374259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noAutofit/>
          </a:bodyPr>
          <a:lstStyle/>
          <a:p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566769" y="142913"/>
            <a:ext cx="40350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54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TΣD × HW</a:t>
            </a:r>
            <a:endParaRPr kumimoji="1" lang="ja-JP" altLang="en-US" sz="5400" b="1" dirty="0">
              <a:solidFill>
                <a:schemeClr val="bg1"/>
              </a:solidFill>
              <a:latin typeface="Hiragino Mincho ProN W3" charset="-128"/>
              <a:ea typeface="Hiragino Mincho ProN W3" charset="-128"/>
              <a:cs typeface="Hiragino Mincho ProN W3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403" y="5836812"/>
            <a:ext cx="809323" cy="809323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947751" y="2073671"/>
            <a:ext cx="7237879" cy="3570208"/>
          </a:xfrm>
          <a:prstGeom prst="rect">
            <a:avLst/>
          </a:prstGeom>
          <a:noFill/>
        </p:spPr>
        <p:txBody>
          <a:bodyPr vert="horz" wrap="none" rtlCol="0" anchor="ctr">
            <a:spAutoFit/>
          </a:bodyPr>
          <a:lstStyle/>
          <a:p>
            <a:pPr algn="ctr"/>
            <a:r>
              <a:rPr lang="ja-JP" altLang="en-US" sz="5400" dirty="0" smtClean="0"/>
              <a:t>立川</a:t>
            </a:r>
            <a:r>
              <a:rPr lang="en-US" altLang="ja-JP" sz="5400" dirty="0" smtClean="0"/>
              <a:t> </a:t>
            </a:r>
            <a:r>
              <a:rPr lang="ja-JP" altLang="en-US" sz="5400" dirty="0" smtClean="0"/>
              <a:t>恭平</a:t>
            </a:r>
            <a:endParaRPr lang="en-US" altLang="ja-JP" sz="5400" dirty="0"/>
          </a:p>
          <a:p>
            <a:pPr algn="ctr"/>
            <a:r>
              <a:rPr lang="ja-JP" altLang="en-US" sz="3200" dirty="0" smtClean="0"/>
              <a:t>　</a:t>
            </a:r>
            <a:endParaRPr lang="en-US" altLang="ja-JP" sz="3200" dirty="0" smtClean="0"/>
          </a:p>
          <a:p>
            <a:pPr algn="ctr"/>
            <a:r>
              <a:rPr kumimoji="1" lang="en-US" altLang="ja-JP" sz="3600" dirty="0" smtClean="0">
                <a:latin typeface="Helvetica" charset="0"/>
                <a:ea typeface="Helvetica" charset="0"/>
                <a:cs typeface="Helvetica" charset="0"/>
              </a:rPr>
              <a:t>HWIP </a:t>
            </a:r>
            <a:r>
              <a:rPr lang="ja-JP" altLang="en-US" sz="3600" dirty="0" smtClean="0">
                <a:latin typeface="+mn-ea"/>
                <a:cs typeface="Helvetica" charset="0"/>
              </a:rPr>
              <a:t>二</a:t>
            </a:r>
            <a:r>
              <a:rPr kumimoji="1" lang="ja-JP" altLang="en-US" sz="3600" dirty="0" smtClean="0">
                <a:latin typeface="+mn-ea"/>
                <a:cs typeface="Helvetica" charset="0"/>
              </a:rPr>
              <a:t>期生</a:t>
            </a:r>
            <a:r>
              <a:rPr kumimoji="1" lang="en-US" altLang="ja-JP" sz="3600" dirty="0" smtClean="0">
                <a:latin typeface="Helvetica" charset="0"/>
                <a:ea typeface="Helvetica" charset="0"/>
                <a:cs typeface="Helvetica" charset="0"/>
              </a:rPr>
              <a:t> (D1)</a:t>
            </a:r>
          </a:p>
          <a:p>
            <a:pPr algn="ctr"/>
            <a:r>
              <a:rPr kumimoji="1" lang="ja-JP" altLang="en-US" sz="3200" dirty="0" smtClean="0">
                <a:latin typeface="Helvetica" charset="0"/>
                <a:ea typeface="Helvetica" charset="0"/>
                <a:cs typeface="Helvetica" charset="0"/>
              </a:rPr>
              <a:t>　</a:t>
            </a:r>
            <a:endParaRPr kumimoji="1" lang="en-US" altLang="ja-JP" sz="2400" dirty="0" smtClean="0">
              <a:latin typeface="Helvetica" charset="0"/>
              <a:ea typeface="Helvetica" charset="0"/>
              <a:cs typeface="Helvetica" charset="0"/>
            </a:endParaRPr>
          </a:p>
          <a:p>
            <a:pPr algn="ctr"/>
            <a:r>
              <a:rPr lang="ja-JP" altLang="en-US" sz="3600" dirty="0" smtClean="0"/>
              <a:t>基礎工学研究科</a:t>
            </a:r>
            <a:r>
              <a:rPr kumimoji="1" lang="en-US" altLang="ja-JP" sz="3600" dirty="0" smtClean="0"/>
              <a:t> </a:t>
            </a:r>
            <a:r>
              <a:rPr kumimoji="1" lang="ja-JP" altLang="en-US" sz="3600" dirty="0" smtClean="0"/>
              <a:t>システム創成専攻</a:t>
            </a:r>
            <a:endParaRPr kumimoji="1" lang="en-US" altLang="ja-JP" sz="3600" dirty="0" smtClean="0"/>
          </a:p>
          <a:p>
            <a:pPr algn="ctr"/>
            <a:r>
              <a:rPr lang="ja-JP" altLang="en-US" sz="3600" dirty="0" smtClean="0"/>
              <a:t>石黒研究室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56047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-138223" y="-116959"/>
            <a:ext cx="9409814" cy="1374259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noAutofit/>
          </a:bodyPr>
          <a:lstStyle/>
          <a:p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566769" y="142913"/>
            <a:ext cx="40350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54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TΣD × HW</a:t>
            </a:r>
            <a:endParaRPr kumimoji="1" lang="ja-JP" altLang="en-US" sz="5400" b="1" dirty="0">
              <a:solidFill>
                <a:schemeClr val="bg1"/>
              </a:solidFill>
              <a:latin typeface="Hiragino Mincho ProN W3" charset="-128"/>
              <a:ea typeface="Hiragino Mincho ProN W3" charset="-128"/>
              <a:cs typeface="Hiragino Mincho ProN W3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3824" y="5934752"/>
            <a:ext cx="668862" cy="668862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1409413" y="2073671"/>
            <a:ext cx="6314549" cy="3570208"/>
          </a:xfrm>
          <a:prstGeom prst="rect">
            <a:avLst/>
          </a:prstGeom>
          <a:noFill/>
        </p:spPr>
        <p:txBody>
          <a:bodyPr vert="horz" wrap="none" rtlCol="0" anchor="ctr">
            <a:spAutoFit/>
          </a:bodyPr>
          <a:lstStyle/>
          <a:p>
            <a:pPr algn="ctr"/>
            <a:r>
              <a:rPr lang="ja-JP" altLang="en-US" sz="5400" dirty="0" smtClean="0"/>
              <a:t>三田</a:t>
            </a:r>
            <a:r>
              <a:rPr lang="en-US" altLang="ja-JP" sz="5400" dirty="0" smtClean="0"/>
              <a:t> </a:t>
            </a:r>
            <a:r>
              <a:rPr lang="ja-JP" altLang="en-US" sz="5400" dirty="0" smtClean="0"/>
              <a:t>真志郎</a:t>
            </a:r>
            <a:endParaRPr lang="en-US" altLang="ja-JP" sz="5400" dirty="0"/>
          </a:p>
          <a:p>
            <a:pPr algn="ctr"/>
            <a:r>
              <a:rPr lang="ja-JP" altLang="en-US" sz="3200" dirty="0" smtClean="0"/>
              <a:t>　</a:t>
            </a:r>
            <a:endParaRPr lang="en-US" altLang="ja-JP" sz="3200" dirty="0" smtClean="0"/>
          </a:p>
          <a:p>
            <a:pPr algn="ctr"/>
            <a:r>
              <a:rPr kumimoji="1" lang="en-US" altLang="ja-JP" sz="3600" dirty="0" smtClean="0">
                <a:latin typeface="Helvetica" charset="0"/>
                <a:ea typeface="Helvetica" charset="0"/>
                <a:cs typeface="Helvetica" charset="0"/>
              </a:rPr>
              <a:t>HWIP </a:t>
            </a:r>
            <a:r>
              <a:rPr lang="ja-JP" altLang="en-US" sz="3600" dirty="0" smtClean="0">
                <a:latin typeface="+mn-ea"/>
                <a:cs typeface="Helvetica" charset="0"/>
              </a:rPr>
              <a:t>四</a:t>
            </a:r>
            <a:r>
              <a:rPr kumimoji="1" lang="ja-JP" altLang="en-US" sz="3600" dirty="0" smtClean="0">
                <a:latin typeface="+mn-ea"/>
                <a:cs typeface="Helvetica" charset="0"/>
              </a:rPr>
              <a:t>期生</a:t>
            </a:r>
            <a:r>
              <a:rPr kumimoji="1" lang="en-US" altLang="ja-JP" sz="3600" dirty="0" smtClean="0">
                <a:latin typeface="Helvetica" charset="0"/>
                <a:ea typeface="Helvetica" charset="0"/>
                <a:cs typeface="Helvetica" charset="0"/>
              </a:rPr>
              <a:t> (M1)</a:t>
            </a:r>
          </a:p>
          <a:p>
            <a:pPr algn="ctr"/>
            <a:r>
              <a:rPr kumimoji="1" lang="ja-JP" altLang="en-US" sz="3200" dirty="0" smtClean="0">
                <a:latin typeface="Helvetica" charset="0"/>
                <a:ea typeface="Helvetica" charset="0"/>
                <a:cs typeface="Helvetica" charset="0"/>
              </a:rPr>
              <a:t>　</a:t>
            </a:r>
            <a:endParaRPr kumimoji="1" lang="en-US" altLang="ja-JP" sz="2400" dirty="0" smtClean="0">
              <a:latin typeface="Helvetica" charset="0"/>
              <a:ea typeface="Helvetica" charset="0"/>
              <a:cs typeface="Helvetica" charset="0"/>
            </a:endParaRPr>
          </a:p>
          <a:p>
            <a:pPr algn="ctr"/>
            <a:r>
              <a:rPr lang="ja-JP" altLang="en-US" sz="3600" dirty="0" smtClean="0"/>
              <a:t>生命機能研究科</a:t>
            </a:r>
            <a:r>
              <a:rPr kumimoji="1" lang="en-US" altLang="ja-JP" sz="3600" dirty="0" smtClean="0"/>
              <a:t> </a:t>
            </a:r>
            <a:r>
              <a:rPr kumimoji="1" lang="ja-JP" altLang="en-US" sz="3600" dirty="0" smtClean="0"/>
              <a:t>生命機能専攻</a:t>
            </a:r>
            <a:endParaRPr kumimoji="1" lang="en-US" altLang="ja-JP" sz="3600" dirty="0" smtClean="0"/>
          </a:p>
          <a:p>
            <a:pPr algn="ctr"/>
            <a:r>
              <a:rPr lang="ja-JP" altLang="en-US" sz="3600" dirty="0" smtClean="0"/>
              <a:t>藤田研究室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169449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-138223" y="-116959"/>
            <a:ext cx="9409814" cy="1374259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noAutofit/>
          </a:bodyPr>
          <a:lstStyle/>
          <a:p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566769" y="142913"/>
            <a:ext cx="40350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54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TΣD × HW</a:t>
            </a:r>
            <a:endParaRPr kumimoji="1" lang="ja-JP" altLang="en-US" sz="5400" b="1" dirty="0">
              <a:solidFill>
                <a:schemeClr val="bg1"/>
              </a:solidFill>
              <a:latin typeface="Hiragino Mincho ProN W3" charset="-128"/>
              <a:ea typeface="Hiragino Mincho ProN W3" charset="-128"/>
              <a:cs typeface="Hiragino Mincho ProN W3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16912" y="2073671"/>
            <a:ext cx="7699544" cy="3570208"/>
          </a:xfrm>
          <a:prstGeom prst="rect">
            <a:avLst/>
          </a:prstGeom>
          <a:noFill/>
        </p:spPr>
        <p:txBody>
          <a:bodyPr vert="horz" wrap="none" rtlCol="0" anchor="ctr">
            <a:spAutoFit/>
          </a:bodyPr>
          <a:lstStyle/>
          <a:p>
            <a:pPr algn="ctr"/>
            <a:r>
              <a:rPr lang="ja-JP" altLang="en-US" sz="5400" dirty="0" smtClean="0"/>
              <a:t>水上</a:t>
            </a:r>
            <a:r>
              <a:rPr lang="en-US" altLang="ja-JP" sz="5400" dirty="0" smtClean="0"/>
              <a:t> </a:t>
            </a:r>
            <a:r>
              <a:rPr lang="ja-JP" altLang="en-US" sz="5400" dirty="0" smtClean="0"/>
              <a:t>誠</a:t>
            </a:r>
            <a:endParaRPr lang="en-US" altLang="ja-JP" sz="5400" dirty="0"/>
          </a:p>
          <a:p>
            <a:pPr algn="ctr"/>
            <a:r>
              <a:rPr lang="ja-JP" altLang="en-US" sz="3200" dirty="0" smtClean="0"/>
              <a:t>　</a:t>
            </a:r>
            <a:endParaRPr lang="en-US" altLang="ja-JP" sz="3200" dirty="0" smtClean="0"/>
          </a:p>
          <a:p>
            <a:pPr algn="ctr"/>
            <a:r>
              <a:rPr kumimoji="1" lang="en-US" altLang="ja-JP" sz="3600" dirty="0" smtClean="0">
                <a:latin typeface="Helvetica" charset="0"/>
                <a:ea typeface="Helvetica" charset="0"/>
                <a:cs typeface="Helvetica" charset="0"/>
              </a:rPr>
              <a:t>HWIP </a:t>
            </a:r>
            <a:r>
              <a:rPr lang="ja-JP" altLang="en-US" sz="3600" dirty="0" smtClean="0">
                <a:latin typeface="+mn-ea"/>
                <a:cs typeface="Helvetica" charset="0"/>
              </a:rPr>
              <a:t>三</a:t>
            </a:r>
            <a:r>
              <a:rPr kumimoji="1" lang="ja-JP" altLang="en-US" sz="3600" dirty="0" smtClean="0">
                <a:latin typeface="+mn-ea"/>
                <a:cs typeface="Helvetica" charset="0"/>
              </a:rPr>
              <a:t>期生</a:t>
            </a:r>
            <a:r>
              <a:rPr kumimoji="1" lang="en-US" altLang="ja-JP" sz="3600" dirty="0" smtClean="0">
                <a:latin typeface="Helvetica" charset="0"/>
                <a:ea typeface="Helvetica" charset="0"/>
                <a:cs typeface="Helvetica" charset="0"/>
              </a:rPr>
              <a:t> (M2)</a:t>
            </a:r>
          </a:p>
          <a:p>
            <a:pPr algn="ctr"/>
            <a:r>
              <a:rPr kumimoji="1" lang="ja-JP" altLang="en-US" sz="3200" dirty="0" smtClean="0">
                <a:latin typeface="Helvetica" charset="0"/>
                <a:ea typeface="Helvetica" charset="0"/>
                <a:cs typeface="Helvetica" charset="0"/>
              </a:rPr>
              <a:t>　</a:t>
            </a:r>
            <a:endParaRPr kumimoji="1" lang="en-US" altLang="ja-JP" sz="2400" dirty="0" smtClean="0">
              <a:latin typeface="Helvetica" charset="0"/>
              <a:ea typeface="Helvetica" charset="0"/>
              <a:cs typeface="Helvetica" charset="0"/>
            </a:endParaRPr>
          </a:p>
          <a:p>
            <a:pPr algn="ctr"/>
            <a:r>
              <a:rPr lang="ja-JP" altLang="en-US" sz="3600" dirty="0" smtClean="0"/>
              <a:t>情報科学研究科</a:t>
            </a:r>
            <a:r>
              <a:rPr kumimoji="1" lang="en-US" altLang="ja-JP" sz="3600" dirty="0" smtClean="0"/>
              <a:t> </a:t>
            </a:r>
            <a:r>
              <a:rPr kumimoji="1" lang="ja-JP" altLang="en-US" sz="3600" dirty="0" smtClean="0"/>
              <a:t>バイオ情報工学専攻</a:t>
            </a:r>
            <a:endParaRPr kumimoji="1" lang="en-US" altLang="ja-JP" sz="3600" dirty="0" smtClean="0"/>
          </a:p>
          <a:p>
            <a:pPr algn="ctr"/>
            <a:r>
              <a:rPr lang="ja-JP" altLang="en-US" sz="3600" dirty="0" smtClean="0"/>
              <a:t>前田研究室</a:t>
            </a:r>
            <a:endParaRPr kumimoji="1" lang="ja-JP" altLang="en-US" sz="3600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968" y="5934753"/>
            <a:ext cx="668862" cy="668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18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-138223" y="-116959"/>
            <a:ext cx="9409814" cy="1374259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noAutofit/>
          </a:bodyPr>
          <a:lstStyle/>
          <a:p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566769" y="142913"/>
            <a:ext cx="40350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54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TΣD × HW</a:t>
            </a:r>
            <a:endParaRPr kumimoji="1" lang="ja-JP" altLang="en-US" sz="5400" b="1" dirty="0">
              <a:solidFill>
                <a:schemeClr val="bg1"/>
              </a:solidFill>
              <a:latin typeface="Hiragino Mincho ProN W3" charset="-128"/>
              <a:ea typeface="Hiragino Mincho ProN W3" charset="-128"/>
              <a:cs typeface="Hiragino Mincho ProN W3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2672" y="5901308"/>
            <a:ext cx="735748" cy="735748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1409411" y="2073671"/>
            <a:ext cx="6314549" cy="3570208"/>
          </a:xfrm>
          <a:prstGeom prst="rect">
            <a:avLst/>
          </a:prstGeom>
          <a:noFill/>
        </p:spPr>
        <p:txBody>
          <a:bodyPr vert="horz" wrap="none" rtlCol="0" anchor="ctr">
            <a:spAutoFit/>
          </a:bodyPr>
          <a:lstStyle/>
          <a:p>
            <a:pPr algn="ctr"/>
            <a:r>
              <a:rPr lang="ja-JP" altLang="en-US" sz="5400" dirty="0" smtClean="0"/>
              <a:t>澤田</a:t>
            </a:r>
            <a:r>
              <a:rPr lang="en-US" altLang="ja-JP" sz="5400" dirty="0" smtClean="0"/>
              <a:t> </a:t>
            </a:r>
            <a:r>
              <a:rPr lang="ja-JP" altLang="en-US" sz="5400" dirty="0" smtClean="0"/>
              <a:t>莉沙</a:t>
            </a:r>
            <a:endParaRPr lang="en-US" altLang="ja-JP" sz="5400" dirty="0"/>
          </a:p>
          <a:p>
            <a:pPr algn="ctr"/>
            <a:r>
              <a:rPr lang="ja-JP" altLang="en-US" sz="3200" dirty="0" smtClean="0"/>
              <a:t>　</a:t>
            </a:r>
            <a:endParaRPr lang="en-US" altLang="ja-JP" sz="3200" dirty="0" smtClean="0"/>
          </a:p>
          <a:p>
            <a:pPr algn="ctr"/>
            <a:r>
              <a:rPr kumimoji="1" lang="en-US" altLang="ja-JP" sz="3600" dirty="0" smtClean="0">
                <a:latin typeface="Helvetica" charset="0"/>
                <a:ea typeface="Helvetica" charset="0"/>
                <a:cs typeface="Helvetica" charset="0"/>
              </a:rPr>
              <a:t>HWIP </a:t>
            </a:r>
            <a:r>
              <a:rPr lang="ja-JP" altLang="en-US" sz="3600" dirty="0" smtClean="0">
                <a:latin typeface="+mn-ea"/>
                <a:cs typeface="Helvetica" charset="0"/>
              </a:rPr>
              <a:t>一</a:t>
            </a:r>
            <a:r>
              <a:rPr kumimoji="1" lang="ja-JP" altLang="en-US" sz="3600" dirty="0" smtClean="0">
                <a:latin typeface="+mn-ea"/>
                <a:cs typeface="Helvetica" charset="0"/>
              </a:rPr>
              <a:t>期生</a:t>
            </a:r>
            <a:r>
              <a:rPr kumimoji="1" lang="en-US" altLang="ja-JP" sz="3600" dirty="0" smtClean="0">
                <a:latin typeface="Helvetica" charset="0"/>
                <a:ea typeface="Helvetica" charset="0"/>
                <a:cs typeface="Helvetica" charset="0"/>
              </a:rPr>
              <a:t> (D2)</a:t>
            </a:r>
          </a:p>
          <a:p>
            <a:pPr algn="ctr"/>
            <a:r>
              <a:rPr kumimoji="1" lang="ja-JP" altLang="en-US" sz="3200" dirty="0" smtClean="0">
                <a:latin typeface="Helvetica" charset="0"/>
                <a:ea typeface="Helvetica" charset="0"/>
                <a:cs typeface="Helvetica" charset="0"/>
              </a:rPr>
              <a:t>　</a:t>
            </a:r>
            <a:endParaRPr kumimoji="1" lang="en-US" altLang="ja-JP" sz="2400" dirty="0" smtClean="0">
              <a:latin typeface="Helvetica" charset="0"/>
              <a:ea typeface="Helvetica" charset="0"/>
              <a:cs typeface="Helvetica" charset="0"/>
            </a:endParaRPr>
          </a:p>
          <a:p>
            <a:pPr algn="ctr"/>
            <a:r>
              <a:rPr lang="ja-JP" altLang="en-US" sz="3600" dirty="0" smtClean="0"/>
              <a:t>生命機能研究科</a:t>
            </a:r>
            <a:r>
              <a:rPr kumimoji="1" lang="en-US" altLang="ja-JP" sz="3600" dirty="0" smtClean="0"/>
              <a:t> </a:t>
            </a:r>
            <a:r>
              <a:rPr kumimoji="1" lang="ja-JP" altLang="en-US" sz="3600" dirty="0" smtClean="0"/>
              <a:t>生命機能専攻</a:t>
            </a:r>
            <a:endParaRPr kumimoji="1" lang="en-US" altLang="ja-JP" sz="3600" dirty="0" smtClean="0"/>
          </a:p>
          <a:p>
            <a:pPr algn="ctr"/>
            <a:r>
              <a:rPr lang="ja-JP" altLang="en-US" sz="3600" dirty="0"/>
              <a:t>近藤滋</a:t>
            </a:r>
            <a:r>
              <a:rPr lang="ja-JP" altLang="en-US" sz="3600" dirty="0" smtClean="0"/>
              <a:t>研究室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89302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-138223" y="-116959"/>
            <a:ext cx="9409814" cy="1374259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noAutofit/>
          </a:bodyPr>
          <a:lstStyle/>
          <a:p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677108" y="142913"/>
            <a:ext cx="58144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4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ほんまでっか</a:t>
            </a:r>
            <a:r>
              <a:rPr lang="en-US" altLang="ja-JP" sz="54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 HW</a:t>
            </a:r>
            <a:endParaRPr kumimoji="1" lang="ja-JP" altLang="en-US" sz="5400" b="1" dirty="0">
              <a:solidFill>
                <a:schemeClr val="bg1"/>
              </a:solidFill>
              <a:latin typeface="Hiragino Mincho ProN W3" charset="-128"/>
              <a:ea typeface="Hiragino Mincho ProN W3" charset="-128"/>
              <a:cs typeface="Hiragino Mincho ProN W3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12714" y="1859134"/>
            <a:ext cx="7943200" cy="440120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914400" indent="-914400">
              <a:buFont typeface="+mj-lt"/>
              <a:buAutoNum type="romanUcPeriod"/>
            </a:pPr>
            <a:r>
              <a:rPr lang="ja-JP" altLang="en-US" sz="4400" dirty="0" smtClean="0"/>
              <a:t>○○</a:t>
            </a:r>
            <a:r>
              <a:rPr lang="en-US" altLang="ja-JP" sz="4400" dirty="0" smtClean="0"/>
              <a:t> </a:t>
            </a:r>
            <a:r>
              <a:rPr lang="ja-JP" altLang="en-US" sz="4400" dirty="0" smtClean="0"/>
              <a:t>が勝ち組ってほんま</a:t>
            </a:r>
            <a:r>
              <a:rPr lang="en-US" altLang="ja-JP" sz="4400" dirty="0" smtClean="0">
                <a:latin typeface="Helvetica" charset="0"/>
                <a:ea typeface="Helvetica" charset="0"/>
                <a:cs typeface="Helvetica" charset="0"/>
              </a:rPr>
              <a:t>!?</a:t>
            </a:r>
          </a:p>
          <a:p>
            <a:pPr marL="914400" indent="-914400">
              <a:buFont typeface="+mj-lt"/>
              <a:buAutoNum type="romanUcPeriod"/>
            </a:pPr>
            <a:endParaRPr lang="en-US" altLang="ja-JP" sz="3000" dirty="0">
              <a:latin typeface="Helvetica" charset="0"/>
              <a:ea typeface="Helvetica" charset="0"/>
              <a:cs typeface="Helvetica" charset="0"/>
            </a:endParaRPr>
          </a:p>
          <a:p>
            <a:pPr marL="914400" indent="-914400">
              <a:buFont typeface="+mj-lt"/>
              <a:buAutoNum type="romanUcPeriod"/>
            </a:pPr>
            <a:r>
              <a:rPr lang="en-US" altLang="ja-JP" sz="4400" dirty="0" smtClean="0">
                <a:latin typeface="Helvetica" charset="0"/>
                <a:ea typeface="Helvetica" charset="0"/>
                <a:cs typeface="Helvetica" charset="0"/>
              </a:rPr>
              <a:t>2045</a:t>
            </a:r>
            <a:r>
              <a:rPr lang="ja-JP" altLang="en-US" sz="4400" dirty="0" smtClean="0">
                <a:latin typeface="+mn-ea"/>
                <a:cs typeface="Helvetica" charset="0"/>
              </a:rPr>
              <a:t>年</a:t>
            </a:r>
            <a:r>
              <a:rPr lang="en-US" altLang="ja-JP" sz="4400" dirty="0" smtClean="0">
                <a:latin typeface="+mn-ea"/>
                <a:cs typeface="Helvetica" charset="0"/>
              </a:rPr>
              <a:t> </a:t>
            </a:r>
            <a:r>
              <a:rPr lang="en-US" altLang="ja-JP" sz="4400" dirty="0" smtClean="0">
                <a:latin typeface="Helvetica" charset="0"/>
                <a:ea typeface="Helvetica" charset="0"/>
                <a:cs typeface="Helvetica" charset="0"/>
              </a:rPr>
              <a:t>AI </a:t>
            </a:r>
            <a:r>
              <a:rPr lang="ja-JP" altLang="en-US" sz="4400" dirty="0" smtClean="0">
                <a:latin typeface="+mn-ea"/>
                <a:cs typeface="Helvetica" charset="0"/>
              </a:rPr>
              <a:t>がヒトを</a:t>
            </a:r>
            <a:r>
              <a:rPr lang="en-US" altLang="ja-JP" sz="4400" dirty="0" smtClean="0">
                <a:latin typeface="+mn-ea"/>
                <a:cs typeface="Helvetica" charset="0"/>
              </a:rPr>
              <a:t/>
            </a:r>
            <a:br>
              <a:rPr lang="en-US" altLang="ja-JP" sz="4400" dirty="0" smtClean="0">
                <a:latin typeface="+mn-ea"/>
                <a:cs typeface="Helvetica" charset="0"/>
              </a:rPr>
            </a:br>
            <a:r>
              <a:rPr lang="ja-JP" altLang="en-US" sz="4400" dirty="0" smtClean="0">
                <a:latin typeface="+mn-ea"/>
                <a:cs typeface="Helvetica" charset="0"/>
              </a:rPr>
              <a:t>超えるってほんま</a:t>
            </a:r>
            <a:r>
              <a:rPr lang="en-US" altLang="ja-JP" sz="4400" dirty="0" smtClean="0">
                <a:latin typeface="Helvetica" charset="0"/>
                <a:ea typeface="Helvetica" charset="0"/>
                <a:cs typeface="Helvetica" charset="0"/>
              </a:rPr>
              <a:t>!?</a:t>
            </a:r>
          </a:p>
          <a:p>
            <a:pPr marL="914400" indent="-914400">
              <a:buFont typeface="+mj-lt"/>
              <a:buAutoNum type="romanUcPeriod"/>
            </a:pPr>
            <a:endParaRPr lang="en-US" altLang="ja-JP" sz="3000" dirty="0">
              <a:latin typeface="Helvetica" charset="0"/>
              <a:ea typeface="Helvetica" charset="0"/>
              <a:cs typeface="Helvetica" charset="0"/>
            </a:endParaRPr>
          </a:p>
          <a:p>
            <a:pPr marL="914400" indent="-914400">
              <a:buFont typeface="+mj-lt"/>
              <a:buAutoNum type="romanUcPeriod"/>
            </a:pPr>
            <a:r>
              <a:rPr lang="en-US" altLang="ja-JP" sz="4400" dirty="0" smtClean="0">
                <a:latin typeface="Helvetica" charset="0"/>
                <a:ea typeface="Helvetica" charset="0"/>
                <a:cs typeface="Helvetica" charset="0"/>
              </a:rPr>
              <a:t>HW </a:t>
            </a:r>
            <a:r>
              <a:rPr lang="ja-JP" altLang="en-US" sz="4400" dirty="0" smtClean="0">
                <a:latin typeface="+mn-ea"/>
                <a:cs typeface="Helvetica" charset="0"/>
              </a:rPr>
              <a:t>のちょっとエエとこ</a:t>
            </a:r>
            <a:r>
              <a:rPr lang="en-US" altLang="ja-JP" sz="4400" dirty="0" smtClean="0">
                <a:latin typeface="+mn-ea"/>
                <a:cs typeface="Helvetica" charset="0"/>
              </a:rPr>
              <a:t/>
            </a:r>
            <a:br>
              <a:rPr lang="en-US" altLang="ja-JP" sz="4400" dirty="0" smtClean="0">
                <a:latin typeface="+mn-ea"/>
                <a:cs typeface="Helvetica" charset="0"/>
              </a:rPr>
            </a:br>
            <a:r>
              <a:rPr lang="ja-JP" altLang="en-US" sz="4400" dirty="0" smtClean="0">
                <a:latin typeface="+mn-ea"/>
                <a:cs typeface="Helvetica" charset="0"/>
              </a:rPr>
              <a:t>みてみたい</a:t>
            </a:r>
            <a:r>
              <a:rPr lang="en-US" altLang="ja-JP" sz="4400" dirty="0" smtClean="0">
                <a:latin typeface="Helvetica" charset="0"/>
                <a:ea typeface="Helvetica" charset="0"/>
                <a:cs typeface="Helvetica" charset="0"/>
              </a:rPr>
              <a:t>!?</a:t>
            </a:r>
            <a:endParaRPr lang="en-US" altLang="ja-JP" sz="3200" dirty="0" smtClean="0">
              <a:latin typeface="Helvetica" charset="0"/>
              <a:ea typeface="Helvetica" charset="0"/>
              <a:cs typeface="Helvetica" charset="0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8040" y="5920175"/>
            <a:ext cx="735748" cy="735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42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パーセル">
  <a:themeElements>
    <a:clrScheme name="パーセル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パーセル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パーセル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71C241A9-A460-4AD1-916F-25308628A5BC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6701</TotalTime>
  <Words>87</Words>
  <Application>Microsoft Macintosh PowerPoint</Application>
  <PresentationFormat>画面に合わせる (4:3)</PresentationFormat>
  <Paragraphs>64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7" baseType="lpstr">
      <vt:lpstr>.HiraKakuInterface-W3</vt:lpstr>
      <vt:lpstr>Gill Sans MT</vt:lpstr>
      <vt:lpstr>Helvetica</vt:lpstr>
      <vt:lpstr>HGｺﾞｼｯｸE</vt:lpstr>
      <vt:lpstr>Hiragino Mincho ProN W3</vt:lpstr>
      <vt:lpstr>Yu Gothic</vt:lpstr>
      <vt:lpstr>Arial</vt:lpstr>
      <vt:lpstr>パーセル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村上雅哉</dc:creator>
  <cp:lastModifiedBy>村上雅哉</cp:lastModifiedBy>
  <cp:revision>68</cp:revision>
  <cp:lastPrinted>2016-11-05T22:41:35Z</cp:lastPrinted>
  <dcterms:created xsi:type="dcterms:W3CDTF">2016-10-28T06:31:29Z</dcterms:created>
  <dcterms:modified xsi:type="dcterms:W3CDTF">2016-11-06T22:46:05Z</dcterms:modified>
</cp:coreProperties>
</file>