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70" r:id="rId13"/>
    <p:sldId id="267" r:id="rId14"/>
    <p:sldId id="268" r:id="rId15"/>
    <p:sldId id="269" r:id="rId16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74"/>
  </p:normalViewPr>
  <p:slideViewPr>
    <p:cSldViewPr snapToGrid="0" snapToObjects="1">
      <p:cViewPr varScale="1">
        <p:scale>
          <a:sx n="93" d="100"/>
          <a:sy n="93" d="100"/>
        </p:scale>
        <p:origin x="2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1C938-7696-544C-9FEF-494D380AD18E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0F71E-D893-EB4F-A79A-AE9E248A66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568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B0199-AA6A-9B42-8F9F-6B73B2399E7A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2580F-655F-844F-9BB9-4700382293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53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Relationship Id="rId3" Type="http://schemas.openxmlformats.org/officeDocument/2006/relationships/hyperlink" Target="http://www.humanware.osaka-u.ac.jp/student/zheng_xiqian/" TargetMode="Externa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Relationship Id="rId3" Type="http://schemas.openxmlformats.org/officeDocument/2006/relationships/hyperlink" Target="http://www.humanware.osaka-u.ac.jp/student/zheng_xiqian/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516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111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445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2337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TW" alt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鄭 熙乾</a:t>
            </a:r>
            <a:endParaRPr kumimoji="1" lang="zh-TW" altLang="en-US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  <a:hlinkClick r:id="rId3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020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TW" alt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鄭 熙乾</a:t>
            </a:r>
            <a:endParaRPr kumimoji="1" lang="zh-TW" altLang="en-US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  <a:hlinkClick r:id="rId3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34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707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352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5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01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7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469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720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畑中　恵茉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2580F-655F-844F-9BB9-4700382293A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46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2D0CC-DB26-7D40-A5D4-2AECD1032571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8CFB4-B1C9-6945-9581-3B43F05C0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68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  <a:alpha val="60000"/>
              </a:schemeClr>
            </a:gs>
            <a:gs pos="100000">
              <a:schemeClr val="accent6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Autofit/>
          </a:bodyPr>
          <a:lstStyle/>
          <a:p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生命機能研究科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藤田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瑞希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1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2000" dirty="0" smtClean="0">
                <a:latin typeface="HGMinchoE" charset="-128"/>
                <a:ea typeface="HGMinchoE" charset="-128"/>
                <a:cs typeface="HGMinchoE" charset="-128"/>
              </a:rPr>
              <a:t>志垣</a:t>
            </a:r>
            <a:r>
              <a:rPr lang="en-US" altLang="ja-JP" sz="120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2000" dirty="0" smtClean="0">
                <a:latin typeface="HGMinchoE" charset="-128"/>
                <a:ea typeface="HGMinchoE" charset="-128"/>
                <a:cs typeface="HGMinchoE" charset="-128"/>
              </a:rPr>
              <a:t>沙衣子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7216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西山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周平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90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陸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悦超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477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  <a:alpha val="60000"/>
              </a:schemeClr>
            </a:gs>
            <a:gs pos="100000">
              <a:schemeClr val="accent2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基礎工学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酒井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和紀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77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  <a:alpha val="60000"/>
              </a:schemeClr>
            </a:gs>
            <a:gs pos="100000">
              <a:schemeClr val="accent2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基礎工学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島谷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二郎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807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  <a:alpha val="60000"/>
              </a:schemeClr>
            </a:gs>
            <a:gs pos="100000">
              <a:schemeClr val="accent2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ＨＷ特任准教授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中村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泰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1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  <a:alpha val="60000"/>
              </a:schemeClr>
            </a:gs>
            <a:gs pos="100000">
              <a:schemeClr val="accent6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生命機能研究科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畑中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恵茉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63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  <a:alpha val="60000"/>
              </a:schemeClr>
            </a:gs>
            <a:gs pos="100000">
              <a:schemeClr val="accent6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生命機能研究科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田中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祐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  <a:alpha val="60000"/>
              </a:schemeClr>
            </a:gs>
            <a:gs pos="100000">
              <a:schemeClr val="accent6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生命機能研究科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2000" dirty="0" smtClean="0">
                <a:latin typeface="HGMinchoE" charset="-128"/>
                <a:ea typeface="HGMinchoE" charset="-128"/>
                <a:cs typeface="HGMinchoE" charset="-128"/>
              </a:rPr>
              <a:t>徳田</a:t>
            </a:r>
            <a:r>
              <a:rPr lang="en-US" altLang="ja-JP" sz="120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2000" dirty="0" smtClean="0">
                <a:latin typeface="HGMinchoE" charset="-128"/>
                <a:ea typeface="HGMinchoE" charset="-128"/>
                <a:cs typeface="HGMinchoE" charset="-128"/>
              </a:rPr>
              <a:t>加奈子</a:t>
            </a:r>
            <a:endParaRPr kumimoji="1" lang="ja-JP" altLang="en-US" sz="120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62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和田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康介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25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齊藤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紘美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67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大渕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拓也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8363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村上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雅哉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5521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  <a:alpha val="60000"/>
              </a:schemeClr>
            </a:gs>
            <a:gs pos="100000">
              <a:schemeClr val="accent5">
                <a:lumMod val="100000"/>
                <a:alpha val="3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317183" y="-99337"/>
            <a:ext cx="6223635" cy="9287255"/>
          </a:xfrm>
        </p:spPr>
        <p:txBody>
          <a:bodyPr vert="eaVert" anchor="ctr">
            <a:normAutofit/>
          </a:bodyPr>
          <a:lstStyle/>
          <a:p>
            <a:r>
              <a:rPr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情報科学</a:t>
            </a:r>
            <a:r>
              <a:rPr kumimoji="1" lang="ja-JP" altLang="en-US" sz="8000" dirty="0" smtClean="0">
                <a:latin typeface="HGMinchoE" charset="-128"/>
                <a:ea typeface="HGMinchoE" charset="-128"/>
                <a:cs typeface="HGMinchoE" charset="-128"/>
              </a:rPr>
              <a:t>研究科</a:t>
            </a:r>
            <a:endParaRPr kumimoji="1"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endParaRPr lang="en-US" altLang="ja-JP" sz="8000" dirty="0" smtClean="0">
              <a:latin typeface="HGMinchoE" charset="-128"/>
              <a:ea typeface="HGMinchoE" charset="-128"/>
              <a:cs typeface="HGMinchoE" charset="-128"/>
            </a:endParaRPr>
          </a:p>
          <a:p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岩崎</a:t>
            </a:r>
            <a:r>
              <a:rPr lang="en-US" altLang="ja-JP" sz="13800" dirty="0" smtClean="0">
                <a:latin typeface="HGMinchoE" charset="-128"/>
                <a:ea typeface="HGMinchoE" charset="-128"/>
                <a:cs typeface="HGMinchoE" charset="-128"/>
              </a:rPr>
              <a:t> </a:t>
            </a:r>
            <a:r>
              <a:rPr lang="ja-JP" altLang="en-US" sz="13800" dirty="0" smtClean="0">
                <a:latin typeface="HGMinchoE" charset="-128"/>
                <a:ea typeface="HGMinchoE" charset="-128"/>
                <a:cs typeface="HGMinchoE" charset="-128"/>
              </a:rPr>
              <a:t>悟</a:t>
            </a:r>
            <a:endParaRPr kumimoji="1" lang="ja-JP" altLang="en-US" sz="13800" dirty="0">
              <a:latin typeface="HGMinchoE" charset="-128"/>
              <a:ea typeface="HGMinchoE" charset="-128"/>
              <a:cs typeface="HG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382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</TotalTime>
  <Words>113</Words>
  <Application>Microsoft Macintosh PowerPoint</Application>
  <PresentationFormat>画面に合わせる (4:3)</PresentationFormat>
  <Paragraphs>73</Paragraphs>
  <Slides>15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3" baseType="lpstr">
      <vt:lpstr>Calibri</vt:lpstr>
      <vt:lpstr>Calibri Light</vt:lpstr>
      <vt:lpstr>HGMinchoE</vt:lpstr>
      <vt:lpstr>ＭＳ Ｐゴシック</vt:lpstr>
      <vt:lpstr>Yu Gothic</vt:lpstr>
      <vt:lpstr>新細明體</vt:lpstr>
      <vt:lpstr>Arial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村上雅哉</dc:creator>
  <cp:lastModifiedBy>村上雅哉</cp:lastModifiedBy>
  <cp:revision>21</cp:revision>
  <cp:lastPrinted>2016-10-28T07:25:21Z</cp:lastPrinted>
  <dcterms:created xsi:type="dcterms:W3CDTF">2016-10-28T00:32:54Z</dcterms:created>
  <dcterms:modified xsi:type="dcterms:W3CDTF">2016-10-28T07:40:11Z</dcterms:modified>
</cp:coreProperties>
</file>