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1FF"/>
    <a:srgbClr val="FFB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12"/>
    <p:restoredTop sz="94694"/>
  </p:normalViewPr>
  <p:slideViewPr>
    <p:cSldViewPr snapToGrid="0" snapToObjects="1">
      <p:cViewPr>
        <p:scale>
          <a:sx n="111" d="100"/>
          <a:sy n="111" d="100"/>
        </p:scale>
        <p:origin x="144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B4344-ECEF-2345-BA15-332C41F58E8B}" type="datetimeFigureOut">
              <a:rPr kumimoji="1" lang="ja-JP" altLang="en-US" smtClean="0"/>
              <a:t>2016/9/13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F75-2F0D-8748-B237-2A0B1ED43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013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B4344-ECEF-2345-BA15-332C41F58E8B}" type="datetimeFigureOut">
              <a:rPr kumimoji="1" lang="ja-JP" altLang="en-US" smtClean="0"/>
              <a:t>2016/9/13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F75-2F0D-8748-B237-2A0B1ED43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8588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B4344-ECEF-2345-BA15-332C41F58E8B}" type="datetimeFigureOut">
              <a:rPr kumimoji="1" lang="ja-JP" altLang="en-US" smtClean="0"/>
              <a:t>2016/9/13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F75-2F0D-8748-B237-2A0B1ED43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076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B4344-ECEF-2345-BA15-332C41F58E8B}" type="datetimeFigureOut">
              <a:rPr kumimoji="1" lang="ja-JP" altLang="en-US" smtClean="0"/>
              <a:t>2016/9/13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F75-2F0D-8748-B237-2A0B1ED43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198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B4344-ECEF-2345-BA15-332C41F58E8B}" type="datetimeFigureOut">
              <a:rPr kumimoji="1" lang="ja-JP" altLang="en-US" smtClean="0"/>
              <a:t>2016/9/13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F75-2F0D-8748-B237-2A0B1ED43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2395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B4344-ECEF-2345-BA15-332C41F58E8B}" type="datetimeFigureOut">
              <a:rPr kumimoji="1" lang="ja-JP" altLang="en-US" smtClean="0"/>
              <a:t>2016/9/13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F75-2F0D-8748-B237-2A0B1ED43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636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B4344-ECEF-2345-BA15-332C41F58E8B}" type="datetimeFigureOut">
              <a:rPr kumimoji="1" lang="ja-JP" altLang="en-US" smtClean="0"/>
              <a:t>2016/9/13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F75-2F0D-8748-B237-2A0B1ED43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042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B4344-ECEF-2345-BA15-332C41F58E8B}" type="datetimeFigureOut">
              <a:rPr kumimoji="1" lang="ja-JP" altLang="en-US" smtClean="0"/>
              <a:t>2016/9/13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F75-2F0D-8748-B237-2A0B1ED43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530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B4344-ECEF-2345-BA15-332C41F58E8B}" type="datetimeFigureOut">
              <a:rPr kumimoji="1" lang="ja-JP" altLang="en-US" smtClean="0"/>
              <a:t>2016/9/13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F75-2F0D-8748-B237-2A0B1ED43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0687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B4344-ECEF-2345-BA15-332C41F58E8B}" type="datetimeFigureOut">
              <a:rPr kumimoji="1" lang="ja-JP" altLang="en-US" smtClean="0"/>
              <a:t>2016/9/13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F75-2F0D-8748-B237-2A0B1ED43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995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B4344-ECEF-2345-BA15-332C41F58E8B}" type="datetimeFigureOut">
              <a:rPr kumimoji="1" lang="ja-JP" altLang="en-US" smtClean="0"/>
              <a:t>2016/9/13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F75-2F0D-8748-B237-2A0B1ED43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9244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B4344-ECEF-2345-BA15-332C41F58E8B}" type="datetimeFigureOut">
              <a:rPr kumimoji="1" lang="ja-JP" altLang="en-US" smtClean="0"/>
              <a:t>2016/9/13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01F75-2F0D-8748-B237-2A0B1ED43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9775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三角形 51"/>
          <p:cNvSpPr/>
          <p:nvPr/>
        </p:nvSpPr>
        <p:spPr>
          <a:xfrm rot="16200000">
            <a:off x="3256145" y="2983937"/>
            <a:ext cx="3138212" cy="1308136"/>
          </a:xfrm>
          <a:prstGeom prst="triangle">
            <a:avLst>
              <a:gd name="adj" fmla="val 44127"/>
            </a:avLst>
          </a:prstGeom>
          <a:gradFill flip="none" rotWithShape="1">
            <a:gsLst>
              <a:gs pos="0">
                <a:schemeClr val="accent3">
                  <a:lumMod val="5000"/>
                  <a:lumOff val="95000"/>
                  <a:alpha val="50000"/>
                </a:schemeClr>
              </a:gs>
              <a:gs pos="100000">
                <a:schemeClr val="bg1">
                  <a:lumMod val="65000"/>
                </a:schemeClr>
              </a:gs>
              <a:gs pos="75000">
                <a:schemeClr val="bg1">
                  <a:lumMod val="75000"/>
                  <a:alpha val="70000"/>
                </a:schemeClr>
              </a:gs>
              <a:gs pos="40000">
                <a:schemeClr val="bg1">
                  <a:lumMod val="85000"/>
                  <a:alpha val="60000"/>
                </a:schemeClr>
              </a:gs>
            </a:gsLst>
            <a:lin ang="54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/>
          <p:cNvCxnSpPr/>
          <p:nvPr/>
        </p:nvCxnSpPr>
        <p:spPr>
          <a:xfrm>
            <a:off x="3444321" y="2230829"/>
            <a:ext cx="0" cy="2545908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1545961" y="3422064"/>
            <a:ext cx="1898360" cy="0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1431716" y="2699478"/>
            <a:ext cx="1333381" cy="4746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2195218" y="2276438"/>
            <a:ext cx="0" cy="423040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flipH="1">
            <a:off x="2256883" y="2696558"/>
            <a:ext cx="0" cy="732880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flipH="1">
            <a:off x="3440871" y="3626251"/>
            <a:ext cx="943743" cy="1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 flipV="1">
            <a:off x="4371013" y="3031467"/>
            <a:ext cx="1" cy="1304487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>
            <a:off x="3332655" y="3962159"/>
            <a:ext cx="1048406" cy="0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3460967" y="4307538"/>
            <a:ext cx="936740" cy="0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角丸四角形 39"/>
          <p:cNvSpPr/>
          <p:nvPr/>
        </p:nvSpPr>
        <p:spPr>
          <a:xfrm>
            <a:off x="505229" y="2383824"/>
            <a:ext cx="537767" cy="7376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池</a:t>
            </a:r>
            <a:endParaRPr kumimoji="1" lang="ja-JP" altLang="en-US" sz="1400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3550916" y="1787413"/>
            <a:ext cx="731576" cy="33918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 smtClean="0">
                <a:solidFill>
                  <a:sysClr val="windowText" lastClr="000000"/>
                </a:solidFill>
              </a:rPr>
              <a:t>運動場</a:t>
            </a:r>
            <a:endParaRPr kumimoji="1" lang="ja-JP" alt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3579214" y="2294780"/>
            <a:ext cx="273703" cy="4766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2297846" y="2332676"/>
            <a:ext cx="447155" cy="2970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2841036" y="2334484"/>
            <a:ext cx="527197" cy="37714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050" b="1" dirty="0" smtClean="0">
                <a:solidFill>
                  <a:schemeClr val="tx1"/>
                </a:solidFill>
              </a:rPr>
              <a:t>図書館</a:t>
            </a:r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3153114" y="2755221"/>
            <a:ext cx="204875" cy="4362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2888946" y="2755221"/>
            <a:ext cx="211601" cy="52816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3555948" y="4048854"/>
            <a:ext cx="710749" cy="1908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 smtClean="0">
                <a:solidFill>
                  <a:schemeClr val="tx1"/>
                </a:solidFill>
              </a:rPr>
              <a:t>理学部棟</a:t>
            </a:r>
            <a:endParaRPr kumimoji="1" lang="ja-JP" altLang="en-US" sz="1000" b="1" dirty="0">
              <a:solidFill>
                <a:schemeClr val="tx1"/>
              </a:solidFill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3557816" y="3051563"/>
            <a:ext cx="710749" cy="49015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050" b="1" dirty="0" smtClean="0">
                <a:solidFill>
                  <a:schemeClr val="tx1"/>
                </a:solidFill>
              </a:rPr>
              <a:t>基礎工棟</a:t>
            </a:r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2452157" y="3499525"/>
            <a:ext cx="645818" cy="2297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050" b="1" dirty="0" smtClean="0">
                <a:solidFill>
                  <a:schemeClr val="tx1"/>
                </a:solidFill>
              </a:rPr>
              <a:t>郵便局</a:t>
            </a:r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3290593" y="4455714"/>
            <a:ext cx="317504" cy="14299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2800397" y="4373324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 smtClean="0"/>
              <a:t>正門</a:t>
            </a:r>
            <a:endParaRPr kumimoji="1" lang="ja-JP" altLang="en-US" sz="1400" b="1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733166" y="167210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 smtClean="0"/>
              <a:t>門</a:t>
            </a:r>
            <a:endParaRPr kumimoji="1" lang="ja-JP" altLang="en-US" sz="1400" b="1" dirty="0"/>
          </a:p>
        </p:txBody>
      </p:sp>
      <p:sp>
        <p:nvSpPr>
          <p:cNvPr id="62" name="フリーフォーム 61"/>
          <p:cNvSpPr/>
          <p:nvPr/>
        </p:nvSpPr>
        <p:spPr>
          <a:xfrm>
            <a:off x="494689" y="2111503"/>
            <a:ext cx="784464" cy="141404"/>
          </a:xfrm>
          <a:custGeom>
            <a:avLst/>
            <a:gdLst>
              <a:gd name="connsiteX0" fmla="*/ 0 w 1576552"/>
              <a:gd name="connsiteY0" fmla="*/ 315311 h 392349"/>
              <a:gd name="connsiteX1" fmla="*/ 141890 w 1576552"/>
              <a:gd name="connsiteY1" fmla="*/ 220717 h 392349"/>
              <a:gd name="connsiteX2" fmla="*/ 796158 w 1576552"/>
              <a:gd name="connsiteY2" fmla="*/ 204952 h 392349"/>
              <a:gd name="connsiteX3" fmla="*/ 977462 w 1576552"/>
              <a:gd name="connsiteY3" fmla="*/ 378373 h 392349"/>
              <a:gd name="connsiteX4" fmla="*/ 1347952 w 1576552"/>
              <a:gd name="connsiteY4" fmla="*/ 338959 h 392349"/>
              <a:gd name="connsiteX5" fmla="*/ 1576552 w 1576552"/>
              <a:gd name="connsiteY5" fmla="*/ 0 h 392349"/>
              <a:gd name="connsiteX0" fmla="*/ 0 w 1576552"/>
              <a:gd name="connsiteY0" fmla="*/ 315311 h 391199"/>
              <a:gd name="connsiteX1" fmla="*/ 141890 w 1576552"/>
              <a:gd name="connsiteY1" fmla="*/ 220717 h 391199"/>
              <a:gd name="connsiteX2" fmla="*/ 796158 w 1576552"/>
              <a:gd name="connsiteY2" fmla="*/ 220718 h 391199"/>
              <a:gd name="connsiteX3" fmla="*/ 977462 w 1576552"/>
              <a:gd name="connsiteY3" fmla="*/ 378373 h 391199"/>
              <a:gd name="connsiteX4" fmla="*/ 1347952 w 1576552"/>
              <a:gd name="connsiteY4" fmla="*/ 338959 h 391199"/>
              <a:gd name="connsiteX5" fmla="*/ 1576552 w 1576552"/>
              <a:gd name="connsiteY5" fmla="*/ 0 h 391199"/>
              <a:gd name="connsiteX0" fmla="*/ 0 w 1576552"/>
              <a:gd name="connsiteY0" fmla="*/ 315311 h 391199"/>
              <a:gd name="connsiteX1" fmla="*/ 141890 w 1576552"/>
              <a:gd name="connsiteY1" fmla="*/ 220717 h 391199"/>
              <a:gd name="connsiteX2" fmla="*/ 796158 w 1576552"/>
              <a:gd name="connsiteY2" fmla="*/ 220718 h 391199"/>
              <a:gd name="connsiteX3" fmla="*/ 977462 w 1576552"/>
              <a:gd name="connsiteY3" fmla="*/ 378373 h 391199"/>
              <a:gd name="connsiteX4" fmla="*/ 1347952 w 1576552"/>
              <a:gd name="connsiteY4" fmla="*/ 338959 h 391199"/>
              <a:gd name="connsiteX5" fmla="*/ 1576552 w 1576552"/>
              <a:gd name="connsiteY5" fmla="*/ 0 h 391199"/>
              <a:gd name="connsiteX0" fmla="*/ 1174 w 1530429"/>
              <a:gd name="connsiteY0" fmla="*/ 362607 h 391199"/>
              <a:gd name="connsiteX1" fmla="*/ 95767 w 1530429"/>
              <a:gd name="connsiteY1" fmla="*/ 220717 h 391199"/>
              <a:gd name="connsiteX2" fmla="*/ 750035 w 1530429"/>
              <a:gd name="connsiteY2" fmla="*/ 220718 h 391199"/>
              <a:gd name="connsiteX3" fmla="*/ 931339 w 1530429"/>
              <a:gd name="connsiteY3" fmla="*/ 378373 h 391199"/>
              <a:gd name="connsiteX4" fmla="*/ 1301829 w 1530429"/>
              <a:gd name="connsiteY4" fmla="*/ 338959 h 391199"/>
              <a:gd name="connsiteX5" fmla="*/ 1530429 w 1530429"/>
              <a:gd name="connsiteY5" fmla="*/ 0 h 391199"/>
              <a:gd name="connsiteX0" fmla="*/ 0 w 1529255"/>
              <a:gd name="connsiteY0" fmla="*/ 362607 h 391199"/>
              <a:gd name="connsiteX1" fmla="*/ 149772 w 1529255"/>
              <a:gd name="connsiteY1" fmla="*/ 236482 h 391199"/>
              <a:gd name="connsiteX2" fmla="*/ 748861 w 1529255"/>
              <a:gd name="connsiteY2" fmla="*/ 220718 h 391199"/>
              <a:gd name="connsiteX3" fmla="*/ 930165 w 1529255"/>
              <a:gd name="connsiteY3" fmla="*/ 378373 h 391199"/>
              <a:gd name="connsiteX4" fmla="*/ 1300655 w 1529255"/>
              <a:gd name="connsiteY4" fmla="*/ 338959 h 391199"/>
              <a:gd name="connsiteX5" fmla="*/ 1529255 w 1529255"/>
              <a:gd name="connsiteY5" fmla="*/ 0 h 391199"/>
              <a:gd name="connsiteX0" fmla="*/ 0 w 1529255"/>
              <a:gd name="connsiteY0" fmla="*/ 362607 h 391199"/>
              <a:gd name="connsiteX1" fmla="*/ 149772 w 1529255"/>
              <a:gd name="connsiteY1" fmla="*/ 236482 h 391199"/>
              <a:gd name="connsiteX2" fmla="*/ 748861 w 1529255"/>
              <a:gd name="connsiteY2" fmla="*/ 220718 h 391199"/>
              <a:gd name="connsiteX3" fmla="*/ 930165 w 1529255"/>
              <a:gd name="connsiteY3" fmla="*/ 378373 h 391199"/>
              <a:gd name="connsiteX4" fmla="*/ 1300655 w 1529255"/>
              <a:gd name="connsiteY4" fmla="*/ 338959 h 391199"/>
              <a:gd name="connsiteX5" fmla="*/ 1529255 w 1529255"/>
              <a:gd name="connsiteY5" fmla="*/ 0 h 391199"/>
              <a:gd name="connsiteX0" fmla="*/ 0 w 1529255"/>
              <a:gd name="connsiteY0" fmla="*/ 362607 h 391199"/>
              <a:gd name="connsiteX1" fmla="*/ 149772 w 1529255"/>
              <a:gd name="connsiteY1" fmla="*/ 236482 h 391199"/>
              <a:gd name="connsiteX2" fmla="*/ 748861 w 1529255"/>
              <a:gd name="connsiteY2" fmla="*/ 220718 h 391199"/>
              <a:gd name="connsiteX3" fmla="*/ 930165 w 1529255"/>
              <a:gd name="connsiteY3" fmla="*/ 378373 h 391199"/>
              <a:gd name="connsiteX4" fmla="*/ 1300655 w 1529255"/>
              <a:gd name="connsiteY4" fmla="*/ 338959 h 391199"/>
              <a:gd name="connsiteX5" fmla="*/ 1529255 w 1529255"/>
              <a:gd name="connsiteY5" fmla="*/ 0 h 391199"/>
              <a:gd name="connsiteX0" fmla="*/ 0 w 1529255"/>
              <a:gd name="connsiteY0" fmla="*/ 362607 h 390626"/>
              <a:gd name="connsiteX1" fmla="*/ 149772 w 1529255"/>
              <a:gd name="connsiteY1" fmla="*/ 236482 h 390626"/>
              <a:gd name="connsiteX2" fmla="*/ 701564 w 1529255"/>
              <a:gd name="connsiteY2" fmla="*/ 228600 h 390626"/>
              <a:gd name="connsiteX3" fmla="*/ 930165 w 1529255"/>
              <a:gd name="connsiteY3" fmla="*/ 378373 h 390626"/>
              <a:gd name="connsiteX4" fmla="*/ 1300655 w 1529255"/>
              <a:gd name="connsiteY4" fmla="*/ 338959 h 390626"/>
              <a:gd name="connsiteX5" fmla="*/ 1529255 w 1529255"/>
              <a:gd name="connsiteY5" fmla="*/ 0 h 390626"/>
              <a:gd name="connsiteX0" fmla="*/ 0 w 1529255"/>
              <a:gd name="connsiteY0" fmla="*/ 362607 h 383518"/>
              <a:gd name="connsiteX1" fmla="*/ 149772 w 1529255"/>
              <a:gd name="connsiteY1" fmla="*/ 236482 h 383518"/>
              <a:gd name="connsiteX2" fmla="*/ 701564 w 1529255"/>
              <a:gd name="connsiteY2" fmla="*/ 228600 h 383518"/>
              <a:gd name="connsiteX3" fmla="*/ 930165 w 1529255"/>
              <a:gd name="connsiteY3" fmla="*/ 378373 h 383518"/>
              <a:gd name="connsiteX4" fmla="*/ 1324303 w 1529255"/>
              <a:gd name="connsiteY4" fmla="*/ 315310 h 383518"/>
              <a:gd name="connsiteX5" fmla="*/ 1529255 w 1529255"/>
              <a:gd name="connsiteY5" fmla="*/ 0 h 383518"/>
              <a:gd name="connsiteX0" fmla="*/ 0 w 1529255"/>
              <a:gd name="connsiteY0" fmla="*/ 362607 h 364193"/>
              <a:gd name="connsiteX1" fmla="*/ 149772 w 1529255"/>
              <a:gd name="connsiteY1" fmla="*/ 236482 h 364193"/>
              <a:gd name="connsiteX2" fmla="*/ 701564 w 1529255"/>
              <a:gd name="connsiteY2" fmla="*/ 228600 h 364193"/>
              <a:gd name="connsiteX3" fmla="*/ 930165 w 1529255"/>
              <a:gd name="connsiteY3" fmla="*/ 354724 h 364193"/>
              <a:gd name="connsiteX4" fmla="*/ 1324303 w 1529255"/>
              <a:gd name="connsiteY4" fmla="*/ 315310 h 364193"/>
              <a:gd name="connsiteX5" fmla="*/ 1529255 w 1529255"/>
              <a:gd name="connsiteY5" fmla="*/ 0 h 364193"/>
              <a:gd name="connsiteX0" fmla="*/ 0 w 1529255"/>
              <a:gd name="connsiteY0" fmla="*/ 362607 h 371156"/>
              <a:gd name="connsiteX1" fmla="*/ 149772 w 1529255"/>
              <a:gd name="connsiteY1" fmla="*/ 236482 h 371156"/>
              <a:gd name="connsiteX2" fmla="*/ 701564 w 1529255"/>
              <a:gd name="connsiteY2" fmla="*/ 228600 h 371156"/>
              <a:gd name="connsiteX3" fmla="*/ 930165 w 1529255"/>
              <a:gd name="connsiteY3" fmla="*/ 354724 h 371156"/>
              <a:gd name="connsiteX4" fmla="*/ 1324303 w 1529255"/>
              <a:gd name="connsiteY4" fmla="*/ 315310 h 371156"/>
              <a:gd name="connsiteX5" fmla="*/ 1529255 w 1529255"/>
              <a:gd name="connsiteY5" fmla="*/ 0 h 371156"/>
              <a:gd name="connsiteX0" fmla="*/ 0 w 1324303"/>
              <a:gd name="connsiteY0" fmla="*/ 146213 h 154762"/>
              <a:gd name="connsiteX1" fmla="*/ 149772 w 1324303"/>
              <a:gd name="connsiteY1" fmla="*/ 20088 h 154762"/>
              <a:gd name="connsiteX2" fmla="*/ 701564 w 1324303"/>
              <a:gd name="connsiteY2" fmla="*/ 12206 h 154762"/>
              <a:gd name="connsiteX3" fmla="*/ 930165 w 1324303"/>
              <a:gd name="connsiteY3" fmla="*/ 138330 h 154762"/>
              <a:gd name="connsiteX4" fmla="*/ 1324303 w 1324303"/>
              <a:gd name="connsiteY4" fmla="*/ 98916 h 154762"/>
              <a:gd name="connsiteX0" fmla="*/ 0 w 930165"/>
              <a:gd name="connsiteY0" fmla="*/ 146213 h 146213"/>
              <a:gd name="connsiteX1" fmla="*/ 149772 w 930165"/>
              <a:gd name="connsiteY1" fmla="*/ 20088 h 146213"/>
              <a:gd name="connsiteX2" fmla="*/ 701564 w 930165"/>
              <a:gd name="connsiteY2" fmla="*/ 12206 h 146213"/>
              <a:gd name="connsiteX3" fmla="*/ 930165 w 930165"/>
              <a:gd name="connsiteY3" fmla="*/ 138330 h 146213"/>
              <a:gd name="connsiteX0" fmla="*/ 0 w 930165"/>
              <a:gd name="connsiteY0" fmla="*/ 151543 h 151543"/>
              <a:gd name="connsiteX1" fmla="*/ 245231 w 930165"/>
              <a:gd name="connsiteY1" fmla="*/ 15369 h 151543"/>
              <a:gd name="connsiteX2" fmla="*/ 701564 w 930165"/>
              <a:gd name="connsiteY2" fmla="*/ 17536 h 151543"/>
              <a:gd name="connsiteX3" fmla="*/ 930165 w 930165"/>
              <a:gd name="connsiteY3" fmla="*/ 143660 h 151543"/>
              <a:gd name="connsiteX0" fmla="*/ 0 w 784464"/>
              <a:gd name="connsiteY0" fmla="*/ 114118 h 141404"/>
              <a:gd name="connsiteX1" fmla="*/ 99530 w 784464"/>
              <a:gd name="connsiteY1" fmla="*/ 13113 h 141404"/>
              <a:gd name="connsiteX2" fmla="*/ 555863 w 784464"/>
              <a:gd name="connsiteY2" fmla="*/ 15280 h 141404"/>
              <a:gd name="connsiteX3" fmla="*/ 784464 w 784464"/>
              <a:gd name="connsiteY3" fmla="*/ 141404 h 141404"/>
              <a:gd name="connsiteX0" fmla="*/ 0 w 784464"/>
              <a:gd name="connsiteY0" fmla="*/ 114118 h 141404"/>
              <a:gd name="connsiteX1" fmla="*/ 159820 w 784464"/>
              <a:gd name="connsiteY1" fmla="*/ 13113 h 141404"/>
              <a:gd name="connsiteX2" fmla="*/ 555863 w 784464"/>
              <a:gd name="connsiteY2" fmla="*/ 15280 h 141404"/>
              <a:gd name="connsiteX3" fmla="*/ 784464 w 784464"/>
              <a:gd name="connsiteY3" fmla="*/ 141404 h 141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4464" h="141404">
                <a:moveTo>
                  <a:pt x="0" y="114118"/>
                </a:moveTo>
                <a:cubicBezTo>
                  <a:pt x="4598" y="76017"/>
                  <a:pt x="67176" y="29586"/>
                  <a:pt x="159820" y="13113"/>
                </a:cubicBezTo>
                <a:cubicBezTo>
                  <a:pt x="252464" y="-3360"/>
                  <a:pt x="451756" y="-6102"/>
                  <a:pt x="555863" y="15280"/>
                </a:cubicBezTo>
                <a:cubicBezTo>
                  <a:pt x="659970" y="36662"/>
                  <a:pt x="664908" y="111187"/>
                  <a:pt x="784464" y="141404"/>
                </a:cubicBezTo>
              </a:path>
            </a:pathLst>
          </a:custGeom>
          <a:noFill/>
          <a:ln w="635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/>
          <p:cNvSpPr/>
          <p:nvPr/>
        </p:nvSpPr>
        <p:spPr>
          <a:xfrm rot="5400000">
            <a:off x="752282" y="2030420"/>
            <a:ext cx="317504" cy="14299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6" name="直線コネクタ 65"/>
          <p:cNvCxnSpPr/>
          <p:nvPr/>
        </p:nvCxnSpPr>
        <p:spPr>
          <a:xfrm>
            <a:off x="2097097" y="4837987"/>
            <a:ext cx="2659739" cy="9159"/>
          </a:xfrm>
          <a:prstGeom prst="line">
            <a:avLst/>
          </a:prstGeom>
          <a:ln w="31750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正方形/長方形 68"/>
          <p:cNvSpPr/>
          <p:nvPr/>
        </p:nvSpPr>
        <p:spPr>
          <a:xfrm>
            <a:off x="2097098" y="4947866"/>
            <a:ext cx="2659739" cy="46218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正方形/長方形 69"/>
          <p:cNvSpPr/>
          <p:nvPr/>
        </p:nvSpPr>
        <p:spPr>
          <a:xfrm>
            <a:off x="2097097" y="5051902"/>
            <a:ext cx="2659739" cy="25351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3939428" y="4451656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smtClean="0"/>
              <a:t>柴原</a:t>
            </a:r>
            <a:r>
              <a:rPr lang="ja-JP" altLang="en-US" sz="1400" b="1" dirty="0" smtClean="0"/>
              <a:t>駅</a:t>
            </a:r>
            <a:endParaRPr kumimoji="1" lang="ja-JP" altLang="en-US" sz="1400" b="1" dirty="0"/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2796024" y="5025603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smtClean="0">
                <a:solidFill>
                  <a:schemeClr val="bg1"/>
                </a:solidFill>
              </a:rPr>
              <a:t>中国自動車道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3995690" y="4735917"/>
            <a:ext cx="594051" cy="208741"/>
          </a:xfrm>
          <a:prstGeom prst="rect">
            <a:avLst/>
          </a:prstGeom>
          <a:solidFill>
            <a:srgbClr val="FFD1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正方形/長方形 83"/>
          <p:cNvSpPr/>
          <p:nvPr/>
        </p:nvSpPr>
        <p:spPr>
          <a:xfrm>
            <a:off x="2338424" y="2789266"/>
            <a:ext cx="154306" cy="56265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正方形/長方形 84"/>
          <p:cNvSpPr/>
          <p:nvPr/>
        </p:nvSpPr>
        <p:spPr>
          <a:xfrm>
            <a:off x="2490823" y="3225201"/>
            <a:ext cx="311791" cy="1267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正方形/長方形 85"/>
          <p:cNvSpPr/>
          <p:nvPr/>
        </p:nvSpPr>
        <p:spPr>
          <a:xfrm>
            <a:off x="2490823" y="2790559"/>
            <a:ext cx="311791" cy="1267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正方形/長方形 86"/>
          <p:cNvSpPr/>
          <p:nvPr/>
        </p:nvSpPr>
        <p:spPr>
          <a:xfrm>
            <a:off x="3555948" y="3698600"/>
            <a:ext cx="710749" cy="1908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3409083" y="3674622"/>
            <a:ext cx="10001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b="1" dirty="0" smtClean="0">
                <a:solidFill>
                  <a:srgbClr val="FF0000"/>
                </a:solidFill>
              </a:rPr>
              <a:t>基礎工国際棟</a:t>
            </a:r>
            <a:endParaRPr kumimoji="1" lang="ja-JP" altLang="en-US" sz="1000" b="1" dirty="0">
              <a:solidFill>
                <a:srgbClr val="FF0000"/>
              </a:solidFill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373387" y="1565957"/>
            <a:ext cx="369332" cy="5539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200" b="1" dirty="0" smtClean="0"/>
              <a:t>阪大坂</a:t>
            </a:r>
            <a:endParaRPr kumimoji="1" lang="ja-JP" altLang="en-US" sz="1200" b="1" dirty="0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3505986" y="2317411"/>
            <a:ext cx="1328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 smtClean="0"/>
              <a:t>サイバーメディア</a:t>
            </a:r>
            <a:endParaRPr kumimoji="1" lang="en-US" altLang="ja-JP" sz="1000" b="1" dirty="0" smtClean="0"/>
          </a:p>
          <a:p>
            <a:r>
              <a:rPr lang="ja-JP" altLang="en-US" sz="1000" b="1" dirty="0" smtClean="0"/>
              <a:t>センター</a:t>
            </a:r>
            <a:endParaRPr kumimoji="1" lang="ja-JP" altLang="en-US" sz="1000" b="1" dirty="0"/>
          </a:p>
        </p:txBody>
      </p:sp>
      <p:sp>
        <p:nvSpPr>
          <p:cNvPr id="95" name="正方形/長方形 94"/>
          <p:cNvSpPr/>
          <p:nvPr/>
        </p:nvSpPr>
        <p:spPr>
          <a:xfrm>
            <a:off x="3166594" y="3496618"/>
            <a:ext cx="193967" cy="1862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783" y="2068900"/>
            <a:ext cx="4698843" cy="3124231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</p:spPr>
      </p:pic>
      <p:sp>
        <p:nvSpPr>
          <p:cNvPr id="53" name="テキスト ボックス 52"/>
          <p:cNvSpPr txBox="1"/>
          <p:nvPr/>
        </p:nvSpPr>
        <p:spPr>
          <a:xfrm>
            <a:off x="7247275" y="1815074"/>
            <a:ext cx="1210209" cy="260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b="1" dirty="0" smtClean="0"/>
              <a:t>基礎工国際棟</a:t>
            </a:r>
            <a:endParaRPr kumimoji="1" lang="ja-JP" altLang="en-US" sz="12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710845" y="1830957"/>
            <a:ext cx="1328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b="1" dirty="0" smtClean="0"/>
              <a:t>まちかね祭</a:t>
            </a:r>
            <a:endParaRPr kumimoji="1" lang="en-US" altLang="ja-JP" sz="1000" b="1" dirty="0" smtClean="0"/>
          </a:p>
          <a:p>
            <a:pPr algn="ctr"/>
            <a:r>
              <a:rPr kumimoji="1" lang="ja-JP" altLang="en-US" sz="1000" b="1" dirty="0" smtClean="0"/>
              <a:t>メインストリート</a:t>
            </a:r>
            <a:endParaRPr kumimoji="1" lang="ja-JP" altLang="en-US" sz="1000" b="1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1269499" y="2252788"/>
            <a:ext cx="2208991" cy="21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2746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/>
          <p:cNvCxnSpPr/>
          <p:nvPr/>
        </p:nvCxnSpPr>
        <p:spPr>
          <a:xfrm>
            <a:off x="3444321" y="2230829"/>
            <a:ext cx="0" cy="2545908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1545961" y="3422064"/>
            <a:ext cx="1898360" cy="0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1431716" y="2699478"/>
            <a:ext cx="1333381" cy="4746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2195218" y="2276438"/>
            <a:ext cx="0" cy="423040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flipH="1">
            <a:off x="2256883" y="2696558"/>
            <a:ext cx="0" cy="732880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flipH="1">
            <a:off x="3440871" y="3626251"/>
            <a:ext cx="943743" cy="1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 flipV="1">
            <a:off x="4371013" y="3031467"/>
            <a:ext cx="1" cy="1304487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>
            <a:off x="3332655" y="3962159"/>
            <a:ext cx="1048406" cy="0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3460967" y="4307538"/>
            <a:ext cx="936740" cy="0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角丸四角形 39"/>
          <p:cNvSpPr/>
          <p:nvPr/>
        </p:nvSpPr>
        <p:spPr>
          <a:xfrm>
            <a:off x="505229" y="2383824"/>
            <a:ext cx="537767" cy="7376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池</a:t>
            </a:r>
            <a:endParaRPr kumimoji="1" lang="ja-JP" altLang="en-US" sz="1400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3550916" y="1787413"/>
            <a:ext cx="731576" cy="33918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 smtClean="0">
                <a:solidFill>
                  <a:sysClr val="windowText" lastClr="000000"/>
                </a:solidFill>
              </a:rPr>
              <a:t>運動場</a:t>
            </a:r>
            <a:endParaRPr kumimoji="1" lang="ja-JP" alt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3579214" y="2294780"/>
            <a:ext cx="273703" cy="4766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2297846" y="2332676"/>
            <a:ext cx="447155" cy="2970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2841036" y="2334484"/>
            <a:ext cx="527197" cy="37714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050" b="1" dirty="0" smtClean="0">
                <a:solidFill>
                  <a:schemeClr val="tx1"/>
                </a:solidFill>
              </a:rPr>
              <a:t>図書館</a:t>
            </a:r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3153114" y="2755221"/>
            <a:ext cx="204875" cy="4362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2888946" y="2755221"/>
            <a:ext cx="211601" cy="52816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3555948" y="4048854"/>
            <a:ext cx="710749" cy="1908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 smtClean="0">
                <a:solidFill>
                  <a:schemeClr val="tx1"/>
                </a:solidFill>
              </a:rPr>
              <a:t>理学部棟</a:t>
            </a:r>
            <a:endParaRPr kumimoji="1" lang="ja-JP" altLang="en-US" sz="1000" b="1" dirty="0">
              <a:solidFill>
                <a:schemeClr val="tx1"/>
              </a:solidFill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3557816" y="3051563"/>
            <a:ext cx="710749" cy="49015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050" b="1" dirty="0" smtClean="0">
                <a:solidFill>
                  <a:schemeClr val="tx1"/>
                </a:solidFill>
              </a:rPr>
              <a:t>基礎工棟</a:t>
            </a:r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2452157" y="3499525"/>
            <a:ext cx="645818" cy="2297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050" b="1" dirty="0" smtClean="0">
                <a:solidFill>
                  <a:schemeClr val="tx1"/>
                </a:solidFill>
              </a:rPr>
              <a:t>郵便局</a:t>
            </a:r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3290593" y="4455714"/>
            <a:ext cx="317504" cy="14299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2800397" y="4373324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 smtClean="0"/>
              <a:t>正門</a:t>
            </a:r>
            <a:endParaRPr kumimoji="1" lang="ja-JP" altLang="en-US" sz="1400" b="1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733166" y="167210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 smtClean="0"/>
              <a:t>門</a:t>
            </a:r>
            <a:endParaRPr kumimoji="1" lang="ja-JP" altLang="en-US" sz="1400" b="1" dirty="0"/>
          </a:p>
        </p:txBody>
      </p:sp>
      <p:sp>
        <p:nvSpPr>
          <p:cNvPr id="62" name="フリーフォーム 61"/>
          <p:cNvSpPr/>
          <p:nvPr/>
        </p:nvSpPr>
        <p:spPr>
          <a:xfrm>
            <a:off x="494689" y="2111503"/>
            <a:ext cx="784464" cy="141404"/>
          </a:xfrm>
          <a:custGeom>
            <a:avLst/>
            <a:gdLst>
              <a:gd name="connsiteX0" fmla="*/ 0 w 1576552"/>
              <a:gd name="connsiteY0" fmla="*/ 315311 h 392349"/>
              <a:gd name="connsiteX1" fmla="*/ 141890 w 1576552"/>
              <a:gd name="connsiteY1" fmla="*/ 220717 h 392349"/>
              <a:gd name="connsiteX2" fmla="*/ 796158 w 1576552"/>
              <a:gd name="connsiteY2" fmla="*/ 204952 h 392349"/>
              <a:gd name="connsiteX3" fmla="*/ 977462 w 1576552"/>
              <a:gd name="connsiteY3" fmla="*/ 378373 h 392349"/>
              <a:gd name="connsiteX4" fmla="*/ 1347952 w 1576552"/>
              <a:gd name="connsiteY4" fmla="*/ 338959 h 392349"/>
              <a:gd name="connsiteX5" fmla="*/ 1576552 w 1576552"/>
              <a:gd name="connsiteY5" fmla="*/ 0 h 392349"/>
              <a:gd name="connsiteX0" fmla="*/ 0 w 1576552"/>
              <a:gd name="connsiteY0" fmla="*/ 315311 h 391199"/>
              <a:gd name="connsiteX1" fmla="*/ 141890 w 1576552"/>
              <a:gd name="connsiteY1" fmla="*/ 220717 h 391199"/>
              <a:gd name="connsiteX2" fmla="*/ 796158 w 1576552"/>
              <a:gd name="connsiteY2" fmla="*/ 220718 h 391199"/>
              <a:gd name="connsiteX3" fmla="*/ 977462 w 1576552"/>
              <a:gd name="connsiteY3" fmla="*/ 378373 h 391199"/>
              <a:gd name="connsiteX4" fmla="*/ 1347952 w 1576552"/>
              <a:gd name="connsiteY4" fmla="*/ 338959 h 391199"/>
              <a:gd name="connsiteX5" fmla="*/ 1576552 w 1576552"/>
              <a:gd name="connsiteY5" fmla="*/ 0 h 391199"/>
              <a:gd name="connsiteX0" fmla="*/ 0 w 1576552"/>
              <a:gd name="connsiteY0" fmla="*/ 315311 h 391199"/>
              <a:gd name="connsiteX1" fmla="*/ 141890 w 1576552"/>
              <a:gd name="connsiteY1" fmla="*/ 220717 h 391199"/>
              <a:gd name="connsiteX2" fmla="*/ 796158 w 1576552"/>
              <a:gd name="connsiteY2" fmla="*/ 220718 h 391199"/>
              <a:gd name="connsiteX3" fmla="*/ 977462 w 1576552"/>
              <a:gd name="connsiteY3" fmla="*/ 378373 h 391199"/>
              <a:gd name="connsiteX4" fmla="*/ 1347952 w 1576552"/>
              <a:gd name="connsiteY4" fmla="*/ 338959 h 391199"/>
              <a:gd name="connsiteX5" fmla="*/ 1576552 w 1576552"/>
              <a:gd name="connsiteY5" fmla="*/ 0 h 391199"/>
              <a:gd name="connsiteX0" fmla="*/ 1174 w 1530429"/>
              <a:gd name="connsiteY0" fmla="*/ 362607 h 391199"/>
              <a:gd name="connsiteX1" fmla="*/ 95767 w 1530429"/>
              <a:gd name="connsiteY1" fmla="*/ 220717 h 391199"/>
              <a:gd name="connsiteX2" fmla="*/ 750035 w 1530429"/>
              <a:gd name="connsiteY2" fmla="*/ 220718 h 391199"/>
              <a:gd name="connsiteX3" fmla="*/ 931339 w 1530429"/>
              <a:gd name="connsiteY3" fmla="*/ 378373 h 391199"/>
              <a:gd name="connsiteX4" fmla="*/ 1301829 w 1530429"/>
              <a:gd name="connsiteY4" fmla="*/ 338959 h 391199"/>
              <a:gd name="connsiteX5" fmla="*/ 1530429 w 1530429"/>
              <a:gd name="connsiteY5" fmla="*/ 0 h 391199"/>
              <a:gd name="connsiteX0" fmla="*/ 0 w 1529255"/>
              <a:gd name="connsiteY0" fmla="*/ 362607 h 391199"/>
              <a:gd name="connsiteX1" fmla="*/ 149772 w 1529255"/>
              <a:gd name="connsiteY1" fmla="*/ 236482 h 391199"/>
              <a:gd name="connsiteX2" fmla="*/ 748861 w 1529255"/>
              <a:gd name="connsiteY2" fmla="*/ 220718 h 391199"/>
              <a:gd name="connsiteX3" fmla="*/ 930165 w 1529255"/>
              <a:gd name="connsiteY3" fmla="*/ 378373 h 391199"/>
              <a:gd name="connsiteX4" fmla="*/ 1300655 w 1529255"/>
              <a:gd name="connsiteY4" fmla="*/ 338959 h 391199"/>
              <a:gd name="connsiteX5" fmla="*/ 1529255 w 1529255"/>
              <a:gd name="connsiteY5" fmla="*/ 0 h 391199"/>
              <a:gd name="connsiteX0" fmla="*/ 0 w 1529255"/>
              <a:gd name="connsiteY0" fmla="*/ 362607 h 391199"/>
              <a:gd name="connsiteX1" fmla="*/ 149772 w 1529255"/>
              <a:gd name="connsiteY1" fmla="*/ 236482 h 391199"/>
              <a:gd name="connsiteX2" fmla="*/ 748861 w 1529255"/>
              <a:gd name="connsiteY2" fmla="*/ 220718 h 391199"/>
              <a:gd name="connsiteX3" fmla="*/ 930165 w 1529255"/>
              <a:gd name="connsiteY3" fmla="*/ 378373 h 391199"/>
              <a:gd name="connsiteX4" fmla="*/ 1300655 w 1529255"/>
              <a:gd name="connsiteY4" fmla="*/ 338959 h 391199"/>
              <a:gd name="connsiteX5" fmla="*/ 1529255 w 1529255"/>
              <a:gd name="connsiteY5" fmla="*/ 0 h 391199"/>
              <a:gd name="connsiteX0" fmla="*/ 0 w 1529255"/>
              <a:gd name="connsiteY0" fmla="*/ 362607 h 391199"/>
              <a:gd name="connsiteX1" fmla="*/ 149772 w 1529255"/>
              <a:gd name="connsiteY1" fmla="*/ 236482 h 391199"/>
              <a:gd name="connsiteX2" fmla="*/ 748861 w 1529255"/>
              <a:gd name="connsiteY2" fmla="*/ 220718 h 391199"/>
              <a:gd name="connsiteX3" fmla="*/ 930165 w 1529255"/>
              <a:gd name="connsiteY3" fmla="*/ 378373 h 391199"/>
              <a:gd name="connsiteX4" fmla="*/ 1300655 w 1529255"/>
              <a:gd name="connsiteY4" fmla="*/ 338959 h 391199"/>
              <a:gd name="connsiteX5" fmla="*/ 1529255 w 1529255"/>
              <a:gd name="connsiteY5" fmla="*/ 0 h 391199"/>
              <a:gd name="connsiteX0" fmla="*/ 0 w 1529255"/>
              <a:gd name="connsiteY0" fmla="*/ 362607 h 390626"/>
              <a:gd name="connsiteX1" fmla="*/ 149772 w 1529255"/>
              <a:gd name="connsiteY1" fmla="*/ 236482 h 390626"/>
              <a:gd name="connsiteX2" fmla="*/ 701564 w 1529255"/>
              <a:gd name="connsiteY2" fmla="*/ 228600 h 390626"/>
              <a:gd name="connsiteX3" fmla="*/ 930165 w 1529255"/>
              <a:gd name="connsiteY3" fmla="*/ 378373 h 390626"/>
              <a:gd name="connsiteX4" fmla="*/ 1300655 w 1529255"/>
              <a:gd name="connsiteY4" fmla="*/ 338959 h 390626"/>
              <a:gd name="connsiteX5" fmla="*/ 1529255 w 1529255"/>
              <a:gd name="connsiteY5" fmla="*/ 0 h 390626"/>
              <a:gd name="connsiteX0" fmla="*/ 0 w 1529255"/>
              <a:gd name="connsiteY0" fmla="*/ 362607 h 383518"/>
              <a:gd name="connsiteX1" fmla="*/ 149772 w 1529255"/>
              <a:gd name="connsiteY1" fmla="*/ 236482 h 383518"/>
              <a:gd name="connsiteX2" fmla="*/ 701564 w 1529255"/>
              <a:gd name="connsiteY2" fmla="*/ 228600 h 383518"/>
              <a:gd name="connsiteX3" fmla="*/ 930165 w 1529255"/>
              <a:gd name="connsiteY3" fmla="*/ 378373 h 383518"/>
              <a:gd name="connsiteX4" fmla="*/ 1324303 w 1529255"/>
              <a:gd name="connsiteY4" fmla="*/ 315310 h 383518"/>
              <a:gd name="connsiteX5" fmla="*/ 1529255 w 1529255"/>
              <a:gd name="connsiteY5" fmla="*/ 0 h 383518"/>
              <a:gd name="connsiteX0" fmla="*/ 0 w 1529255"/>
              <a:gd name="connsiteY0" fmla="*/ 362607 h 364193"/>
              <a:gd name="connsiteX1" fmla="*/ 149772 w 1529255"/>
              <a:gd name="connsiteY1" fmla="*/ 236482 h 364193"/>
              <a:gd name="connsiteX2" fmla="*/ 701564 w 1529255"/>
              <a:gd name="connsiteY2" fmla="*/ 228600 h 364193"/>
              <a:gd name="connsiteX3" fmla="*/ 930165 w 1529255"/>
              <a:gd name="connsiteY3" fmla="*/ 354724 h 364193"/>
              <a:gd name="connsiteX4" fmla="*/ 1324303 w 1529255"/>
              <a:gd name="connsiteY4" fmla="*/ 315310 h 364193"/>
              <a:gd name="connsiteX5" fmla="*/ 1529255 w 1529255"/>
              <a:gd name="connsiteY5" fmla="*/ 0 h 364193"/>
              <a:gd name="connsiteX0" fmla="*/ 0 w 1529255"/>
              <a:gd name="connsiteY0" fmla="*/ 362607 h 371156"/>
              <a:gd name="connsiteX1" fmla="*/ 149772 w 1529255"/>
              <a:gd name="connsiteY1" fmla="*/ 236482 h 371156"/>
              <a:gd name="connsiteX2" fmla="*/ 701564 w 1529255"/>
              <a:gd name="connsiteY2" fmla="*/ 228600 h 371156"/>
              <a:gd name="connsiteX3" fmla="*/ 930165 w 1529255"/>
              <a:gd name="connsiteY3" fmla="*/ 354724 h 371156"/>
              <a:gd name="connsiteX4" fmla="*/ 1324303 w 1529255"/>
              <a:gd name="connsiteY4" fmla="*/ 315310 h 371156"/>
              <a:gd name="connsiteX5" fmla="*/ 1529255 w 1529255"/>
              <a:gd name="connsiteY5" fmla="*/ 0 h 371156"/>
              <a:gd name="connsiteX0" fmla="*/ 0 w 1324303"/>
              <a:gd name="connsiteY0" fmla="*/ 146213 h 154762"/>
              <a:gd name="connsiteX1" fmla="*/ 149772 w 1324303"/>
              <a:gd name="connsiteY1" fmla="*/ 20088 h 154762"/>
              <a:gd name="connsiteX2" fmla="*/ 701564 w 1324303"/>
              <a:gd name="connsiteY2" fmla="*/ 12206 h 154762"/>
              <a:gd name="connsiteX3" fmla="*/ 930165 w 1324303"/>
              <a:gd name="connsiteY3" fmla="*/ 138330 h 154762"/>
              <a:gd name="connsiteX4" fmla="*/ 1324303 w 1324303"/>
              <a:gd name="connsiteY4" fmla="*/ 98916 h 154762"/>
              <a:gd name="connsiteX0" fmla="*/ 0 w 930165"/>
              <a:gd name="connsiteY0" fmla="*/ 146213 h 146213"/>
              <a:gd name="connsiteX1" fmla="*/ 149772 w 930165"/>
              <a:gd name="connsiteY1" fmla="*/ 20088 h 146213"/>
              <a:gd name="connsiteX2" fmla="*/ 701564 w 930165"/>
              <a:gd name="connsiteY2" fmla="*/ 12206 h 146213"/>
              <a:gd name="connsiteX3" fmla="*/ 930165 w 930165"/>
              <a:gd name="connsiteY3" fmla="*/ 138330 h 146213"/>
              <a:gd name="connsiteX0" fmla="*/ 0 w 930165"/>
              <a:gd name="connsiteY0" fmla="*/ 151543 h 151543"/>
              <a:gd name="connsiteX1" fmla="*/ 245231 w 930165"/>
              <a:gd name="connsiteY1" fmla="*/ 15369 h 151543"/>
              <a:gd name="connsiteX2" fmla="*/ 701564 w 930165"/>
              <a:gd name="connsiteY2" fmla="*/ 17536 h 151543"/>
              <a:gd name="connsiteX3" fmla="*/ 930165 w 930165"/>
              <a:gd name="connsiteY3" fmla="*/ 143660 h 151543"/>
              <a:gd name="connsiteX0" fmla="*/ 0 w 784464"/>
              <a:gd name="connsiteY0" fmla="*/ 114118 h 141404"/>
              <a:gd name="connsiteX1" fmla="*/ 99530 w 784464"/>
              <a:gd name="connsiteY1" fmla="*/ 13113 h 141404"/>
              <a:gd name="connsiteX2" fmla="*/ 555863 w 784464"/>
              <a:gd name="connsiteY2" fmla="*/ 15280 h 141404"/>
              <a:gd name="connsiteX3" fmla="*/ 784464 w 784464"/>
              <a:gd name="connsiteY3" fmla="*/ 141404 h 141404"/>
              <a:gd name="connsiteX0" fmla="*/ 0 w 784464"/>
              <a:gd name="connsiteY0" fmla="*/ 114118 h 141404"/>
              <a:gd name="connsiteX1" fmla="*/ 159820 w 784464"/>
              <a:gd name="connsiteY1" fmla="*/ 13113 h 141404"/>
              <a:gd name="connsiteX2" fmla="*/ 555863 w 784464"/>
              <a:gd name="connsiteY2" fmla="*/ 15280 h 141404"/>
              <a:gd name="connsiteX3" fmla="*/ 784464 w 784464"/>
              <a:gd name="connsiteY3" fmla="*/ 141404 h 141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4464" h="141404">
                <a:moveTo>
                  <a:pt x="0" y="114118"/>
                </a:moveTo>
                <a:cubicBezTo>
                  <a:pt x="4598" y="76017"/>
                  <a:pt x="67176" y="29586"/>
                  <a:pt x="159820" y="13113"/>
                </a:cubicBezTo>
                <a:cubicBezTo>
                  <a:pt x="252464" y="-3360"/>
                  <a:pt x="451756" y="-6102"/>
                  <a:pt x="555863" y="15280"/>
                </a:cubicBezTo>
                <a:cubicBezTo>
                  <a:pt x="659970" y="36662"/>
                  <a:pt x="664908" y="111187"/>
                  <a:pt x="784464" y="141404"/>
                </a:cubicBezTo>
              </a:path>
            </a:pathLst>
          </a:custGeom>
          <a:noFill/>
          <a:ln w="635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/>
          <p:cNvSpPr/>
          <p:nvPr/>
        </p:nvSpPr>
        <p:spPr>
          <a:xfrm rot="5400000">
            <a:off x="752282" y="2030420"/>
            <a:ext cx="317504" cy="14299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6" name="直線コネクタ 65"/>
          <p:cNvCxnSpPr/>
          <p:nvPr/>
        </p:nvCxnSpPr>
        <p:spPr>
          <a:xfrm>
            <a:off x="2097097" y="4837987"/>
            <a:ext cx="2659739" cy="9159"/>
          </a:xfrm>
          <a:prstGeom prst="line">
            <a:avLst/>
          </a:prstGeom>
          <a:ln w="31750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正方形/長方形 68"/>
          <p:cNvSpPr/>
          <p:nvPr/>
        </p:nvSpPr>
        <p:spPr>
          <a:xfrm>
            <a:off x="2097098" y="4947866"/>
            <a:ext cx="2659739" cy="46218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正方形/長方形 69"/>
          <p:cNvSpPr/>
          <p:nvPr/>
        </p:nvSpPr>
        <p:spPr>
          <a:xfrm>
            <a:off x="2097097" y="5051902"/>
            <a:ext cx="2659739" cy="25351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3939428" y="4451656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smtClean="0"/>
              <a:t>柴原</a:t>
            </a:r>
            <a:r>
              <a:rPr lang="ja-JP" altLang="en-US" sz="1400" b="1" dirty="0" smtClean="0"/>
              <a:t>駅</a:t>
            </a:r>
            <a:endParaRPr kumimoji="1" lang="ja-JP" altLang="en-US" sz="1400" b="1" dirty="0"/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2796024" y="5025603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smtClean="0">
                <a:solidFill>
                  <a:schemeClr val="bg1"/>
                </a:solidFill>
              </a:rPr>
              <a:t>中国自動車道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3995690" y="4735917"/>
            <a:ext cx="594051" cy="208741"/>
          </a:xfrm>
          <a:prstGeom prst="rect">
            <a:avLst/>
          </a:prstGeom>
          <a:solidFill>
            <a:srgbClr val="FFD1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正方形/長方形 83"/>
          <p:cNvSpPr/>
          <p:nvPr/>
        </p:nvSpPr>
        <p:spPr>
          <a:xfrm>
            <a:off x="2338424" y="2789266"/>
            <a:ext cx="154306" cy="56265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正方形/長方形 84"/>
          <p:cNvSpPr/>
          <p:nvPr/>
        </p:nvSpPr>
        <p:spPr>
          <a:xfrm>
            <a:off x="2490823" y="3225201"/>
            <a:ext cx="311791" cy="1267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正方形/長方形 85"/>
          <p:cNvSpPr/>
          <p:nvPr/>
        </p:nvSpPr>
        <p:spPr>
          <a:xfrm>
            <a:off x="2490823" y="2790559"/>
            <a:ext cx="311791" cy="1267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正方形/長方形 86"/>
          <p:cNvSpPr/>
          <p:nvPr/>
        </p:nvSpPr>
        <p:spPr>
          <a:xfrm>
            <a:off x="3555948" y="3698600"/>
            <a:ext cx="710749" cy="1908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3409083" y="3674622"/>
            <a:ext cx="10001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b="1" dirty="0" smtClean="0">
                <a:solidFill>
                  <a:srgbClr val="FF0000"/>
                </a:solidFill>
              </a:rPr>
              <a:t>基礎工国際棟</a:t>
            </a:r>
            <a:endParaRPr kumimoji="1" lang="ja-JP" altLang="en-US" sz="1000" b="1" dirty="0">
              <a:solidFill>
                <a:srgbClr val="FF0000"/>
              </a:solidFill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373387" y="1565957"/>
            <a:ext cx="369332" cy="5539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200" b="1" dirty="0" smtClean="0"/>
              <a:t>阪大坂</a:t>
            </a:r>
            <a:endParaRPr kumimoji="1" lang="ja-JP" altLang="en-US" sz="1200" b="1" dirty="0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3505986" y="2317411"/>
            <a:ext cx="1328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 smtClean="0"/>
              <a:t>サイバーメディア</a:t>
            </a:r>
            <a:endParaRPr kumimoji="1" lang="en-US" altLang="ja-JP" sz="1000" b="1" dirty="0" smtClean="0"/>
          </a:p>
          <a:p>
            <a:r>
              <a:rPr lang="ja-JP" altLang="en-US" sz="1000" b="1" dirty="0" smtClean="0"/>
              <a:t>センター</a:t>
            </a:r>
            <a:endParaRPr kumimoji="1" lang="ja-JP" altLang="en-US" sz="1000" b="1" dirty="0"/>
          </a:p>
        </p:txBody>
      </p:sp>
      <p:sp>
        <p:nvSpPr>
          <p:cNvPr id="95" name="正方形/長方形 94"/>
          <p:cNvSpPr/>
          <p:nvPr/>
        </p:nvSpPr>
        <p:spPr>
          <a:xfrm>
            <a:off x="3166594" y="3496618"/>
            <a:ext cx="193967" cy="1862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三角形 12"/>
          <p:cNvSpPr/>
          <p:nvPr/>
        </p:nvSpPr>
        <p:spPr>
          <a:xfrm rot="13128328">
            <a:off x="4832975" y="1888595"/>
            <a:ext cx="158296" cy="2054142"/>
          </a:xfrm>
          <a:prstGeom prst="triangl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三角形 51"/>
          <p:cNvSpPr/>
          <p:nvPr/>
        </p:nvSpPr>
        <p:spPr>
          <a:xfrm rot="18884062">
            <a:off x="4844451" y="3616041"/>
            <a:ext cx="125409" cy="1798951"/>
          </a:xfrm>
          <a:prstGeom prst="triangl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959" y="2068900"/>
            <a:ext cx="4698843" cy="3124231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</p:spPr>
      </p:pic>
      <p:sp>
        <p:nvSpPr>
          <p:cNvPr id="53" name="テキスト ボックス 52"/>
          <p:cNvSpPr txBox="1"/>
          <p:nvPr/>
        </p:nvSpPr>
        <p:spPr>
          <a:xfrm>
            <a:off x="7247275" y="1815074"/>
            <a:ext cx="1210209" cy="260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b="1" dirty="0" smtClean="0"/>
              <a:t>基礎工国際棟</a:t>
            </a:r>
            <a:endParaRPr kumimoji="1" lang="ja-JP" altLang="en-US" sz="12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710845" y="1830957"/>
            <a:ext cx="1328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b="1" dirty="0" smtClean="0"/>
              <a:t>まちかね祭</a:t>
            </a:r>
            <a:endParaRPr kumimoji="1" lang="en-US" altLang="ja-JP" sz="1000" b="1" dirty="0" smtClean="0"/>
          </a:p>
          <a:p>
            <a:pPr algn="ctr"/>
            <a:r>
              <a:rPr kumimoji="1" lang="ja-JP" altLang="en-US" sz="1000" b="1" dirty="0" smtClean="0"/>
              <a:t>メインストリート</a:t>
            </a:r>
            <a:endParaRPr kumimoji="1" lang="ja-JP" altLang="en-US" sz="1000" b="1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1269499" y="2252788"/>
            <a:ext cx="2208991" cy="21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854469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48</Words>
  <Application>Microsoft Macintosh PowerPoint</Application>
  <PresentationFormat>ワイド画面</PresentationFormat>
  <Paragraphs>34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Yu Gothic</vt:lpstr>
      <vt:lpstr>Yu Gothic Light</vt:lpstr>
      <vt:lpstr>ホワイト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村上雅哉</dc:creator>
  <cp:lastModifiedBy>村上雅哉</cp:lastModifiedBy>
  <cp:revision>20</cp:revision>
  <cp:lastPrinted>2016-09-12T01:24:59Z</cp:lastPrinted>
  <dcterms:created xsi:type="dcterms:W3CDTF">2016-08-31T02:49:19Z</dcterms:created>
  <dcterms:modified xsi:type="dcterms:W3CDTF">2016-09-12T23:41:48Z</dcterms:modified>
</cp:coreProperties>
</file>