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406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谷口 大" initials="谷口" lastIdx="1" clrIdx="0">
    <p:extLst>
      <p:ext uri="{19B8F6BF-5375-455C-9EA6-DF929625EA0E}">
        <p15:presenceInfo xmlns:p15="http://schemas.microsoft.com/office/powerpoint/2012/main" userId="a078c61fad8ad4a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56"/>
    <p:restoredTop sz="94674"/>
  </p:normalViewPr>
  <p:slideViewPr>
    <p:cSldViewPr snapToGrid="0" snapToObjects="1" showGuides="1">
      <p:cViewPr>
        <p:scale>
          <a:sx n="66" d="100"/>
          <a:sy n="66" d="100"/>
        </p:scale>
        <p:origin x="2163" y="897"/>
      </p:cViewPr>
      <p:guideLst>
        <p:guide orient="horz" pos="2160"/>
        <p:guide pos="3840"/>
        <p:guide orient="horz" pos="406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C685A3F-26C5-E74C-AD8F-134B0A2AA1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1D83999-35F3-8A43-BC65-BA1DD4B5EB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43453DA-4DC1-A749-AC52-38A0CE2AE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3930D-45A3-274B-9923-4E5F21B97039}" type="datetimeFigureOut">
              <a:rPr kumimoji="1" lang="ja-JP" altLang="en-US" smtClean="0"/>
              <a:t>2020/11/13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0CD0624-FD77-F745-97BE-5CF942306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878EAF2-B8C5-F344-80E5-2BD5F4D1B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12332-0449-4C4E-8438-0E9C1A243B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44413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C60CA78-D821-4A41-AD4E-8E249066E8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74E391C-B4BD-944E-976F-33C9C2CB17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38BA6DE-535D-0C4A-A8A4-9F9F92C12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3930D-45A3-274B-9923-4E5F21B97039}" type="datetimeFigureOut">
              <a:rPr kumimoji="1" lang="ja-JP" altLang="en-US" smtClean="0"/>
              <a:t>2020/11/13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E681B80-BC75-DB4C-86C7-C75D56330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7CF1C37-C0BE-F440-9260-D9C10857D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12332-0449-4C4E-8438-0E9C1A243B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6910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371A0DF-86E6-1740-80B3-D9F2943B1A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C1C537B-EC56-BE42-ACFB-E43BB3E6F3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09FBFF3-38A8-9548-80EF-095D2246E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3930D-45A3-274B-9923-4E5F21B97039}" type="datetimeFigureOut">
              <a:rPr kumimoji="1" lang="ja-JP" altLang="en-US" smtClean="0"/>
              <a:t>2020/11/13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3C9A574-F8F4-4648-96AA-E594F30F17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D25CFC8-C847-E148-8357-CDFA0C565B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12332-0449-4C4E-8438-0E9C1A243B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8407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6BB04AB-C171-884B-B8F3-4ADE034F8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3C56959-567B-4E4C-B9A8-8A87B8A605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CB291A4-66BB-1F4A-A0F0-424AE8707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3930D-45A3-274B-9923-4E5F21B97039}" type="datetimeFigureOut">
              <a:rPr kumimoji="1" lang="ja-JP" altLang="en-US" smtClean="0"/>
              <a:t>2020/11/13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A7B523A-D67D-684D-ABFE-E918DD4670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07D3671-042A-E046-8AB6-ACED539E7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12332-0449-4C4E-8438-0E9C1A243B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1290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7DB74D-AFBA-AF42-A06D-42FA453812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2CE753C-2E66-7746-8CFD-3667630A1C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14A9828-5E0B-344B-BC24-2788A4EA1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3930D-45A3-274B-9923-4E5F21B97039}" type="datetimeFigureOut">
              <a:rPr kumimoji="1" lang="ja-JP" altLang="en-US" smtClean="0"/>
              <a:t>2020/11/13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0E18F4-E74E-BE42-BEF1-8EE5FD7129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F950C43-8699-9C47-81C9-6CC6CDB8E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12332-0449-4C4E-8438-0E9C1A243B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0445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69D621-8651-4D4A-B5FC-21C96DA13D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2EF24E5-3323-6845-B8F5-80AA0AF43D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2611E3C-DC64-B54D-AB95-1EB7B53EBF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4F1A8E0-7396-4246-A86F-B66D9AAE65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3930D-45A3-274B-9923-4E5F21B97039}" type="datetimeFigureOut">
              <a:rPr kumimoji="1" lang="ja-JP" altLang="en-US" smtClean="0"/>
              <a:t>2020/11/13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AD734B8-7BC4-0346-BAC0-E40BDC757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25FEC23-8CA5-FD43-8FE1-DE2942E54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12332-0449-4C4E-8438-0E9C1A243B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2721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D6CD34B-02DF-7B4F-9F10-03BAEDCF2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A8F5A31-3825-5F47-A028-0AF70C33A1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F1DBBD9-5F6A-D74A-92BD-6D08E29E6B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2065E19-1EB5-9044-A9D3-DB8A8EC52C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B0E3FFD-2BD8-D04E-B987-A02BDFEF13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274B059-722B-154D-95C6-8521D9F80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3930D-45A3-274B-9923-4E5F21B97039}" type="datetimeFigureOut">
              <a:rPr kumimoji="1" lang="ja-JP" altLang="en-US" smtClean="0"/>
              <a:t>2020/11/13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FCD1740-3C8A-7042-9477-E80C6C9AC7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27F32EE-DF88-0F45-9BE0-E0EE2A52BF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12332-0449-4C4E-8438-0E9C1A243B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4367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5E45CF-101E-C64C-AF95-83F583A8A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3CB5111-BF79-EC41-B5C1-6BA3025C4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3930D-45A3-274B-9923-4E5F21B97039}" type="datetimeFigureOut">
              <a:rPr kumimoji="1" lang="ja-JP" altLang="en-US" smtClean="0"/>
              <a:t>2020/11/13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64EAEFB-236C-7740-9BD9-5997CEAEC8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050C698-F99A-854C-97D8-E0C026163C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12332-0449-4C4E-8438-0E9C1A243B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3255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A07F3D8-6C4F-444D-8093-A2DA4FAEC2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3930D-45A3-274B-9923-4E5F21B97039}" type="datetimeFigureOut">
              <a:rPr kumimoji="1" lang="ja-JP" altLang="en-US" smtClean="0"/>
              <a:t>2020/11/13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29B8017-43D0-3F4E-8257-ECC678CAFC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A1859A9-A9E4-7445-B749-282B4AB07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12332-0449-4C4E-8438-0E9C1A243B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8953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FA0CFAD-E197-BF46-BFBA-EAB4DC2F2A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07D9DE9-AA0F-6C47-817D-BA90AD89E7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32F1592-3C34-5944-8FCA-2829CF6159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BA3601B-7F6F-7243-AD9B-8005C5231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3930D-45A3-274B-9923-4E5F21B97039}" type="datetimeFigureOut">
              <a:rPr kumimoji="1" lang="ja-JP" altLang="en-US" smtClean="0"/>
              <a:t>2020/11/13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AEA379E-D53A-6F44-94A3-F75CCB1EF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7094F71-0A3F-E24D-AD84-A0B660AC5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12332-0449-4C4E-8438-0E9C1A243B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4445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B96AC8-41AA-7844-AA22-330A18ED34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C34A5255-1D87-604E-B47C-5C61111BDD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4177C11-C68A-1144-84B5-062B8733E2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9DB6CAF-0A67-C644-B765-F67999973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3930D-45A3-274B-9923-4E5F21B97039}" type="datetimeFigureOut">
              <a:rPr kumimoji="1" lang="ja-JP" altLang="en-US" smtClean="0"/>
              <a:t>2020/11/13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11C0EFB-AAD4-6345-8606-06337D8A9D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48917C8-96E4-BF40-8256-FEFE41A12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12332-0449-4C4E-8438-0E9C1A243B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2464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5D7C7E6-4D3E-1F49-89D2-5E4AE9D580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678D3B8-1729-DF48-929E-389C129884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741F82A-8A12-064A-B870-7D3F22D7CE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D3930D-45A3-274B-9923-4E5F21B97039}" type="datetimeFigureOut">
              <a:rPr kumimoji="1" lang="ja-JP" altLang="en-US" smtClean="0"/>
              <a:t>2020/11/13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AE747CB-B54C-1746-8763-C819DA34AC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F01A00B-531D-E34D-9780-F065E5BDDE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E12332-0449-4C4E-8438-0E9C1A243B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3537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" name="正方形/長方形 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5DFAB4E0-0CC8-064E-AD2D-BF08C10BD388}"/>
                </a:ext>
              </a:extLst>
            </p:cNvPr>
            <p:cNvSpPr txBox="1"/>
            <p:nvPr/>
          </p:nvSpPr>
          <p:spPr>
            <a:xfrm>
              <a:off x="7010953" y="554786"/>
              <a:ext cx="5181047" cy="49398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ja-JP" altLang="en-US" dirty="0">
                  <a:solidFill>
                    <a:schemeClr val="bg2">
                      <a:lumMod val="25000"/>
                    </a:schemeClr>
                  </a:solidFill>
                  <a:latin typeface="HGMaruGothicMPRO" panose="020F0600000000000000" pitchFamily="34" charset="-128"/>
                  <a:ea typeface="HGMaruGothicMPRO" panose="020F0600000000000000" pitchFamily="34" charset="-128"/>
                </a:rPr>
                <a:t>タイムテーブル：</a:t>
              </a:r>
              <a:br>
                <a:rPr lang="ja-JP" altLang="en-US" dirty="0">
                  <a:solidFill>
                    <a:schemeClr val="bg2">
                      <a:lumMod val="25000"/>
                    </a:schemeClr>
                  </a:solidFill>
                  <a:latin typeface="HGMaruGothicMPRO" panose="020F0600000000000000" pitchFamily="34" charset="-128"/>
                  <a:ea typeface="HGMaruGothicMPRO" panose="020F0600000000000000" pitchFamily="34" charset="-128"/>
                </a:rPr>
              </a:br>
              <a:r>
                <a:rPr lang="en-US" altLang="ja-JP" sz="2000" dirty="0">
                  <a:solidFill>
                    <a:schemeClr val="bg2">
                      <a:lumMod val="25000"/>
                    </a:schemeClr>
                  </a:solidFill>
                  <a:latin typeface="HGMaruGothicMPRO" panose="020F0600000000000000" pitchFamily="34" charset="-128"/>
                  <a:ea typeface="HGMaruGothicMPRO" panose="020F0600000000000000" pitchFamily="34" charset="-128"/>
                </a:rPr>
                <a:t>13:00-13:10</a:t>
              </a:r>
              <a:r>
                <a:rPr lang="ja-JP" altLang="en-US" sz="2000" dirty="0">
                  <a:solidFill>
                    <a:schemeClr val="bg2">
                      <a:lumMod val="25000"/>
                    </a:schemeClr>
                  </a:solidFill>
                  <a:latin typeface="HGMaruGothicMPRO" panose="020F0600000000000000" pitchFamily="34" charset="-128"/>
                  <a:ea typeface="HGMaruGothicMPRO" panose="020F0600000000000000" pitchFamily="34" charset="-128"/>
                </a:rPr>
                <a:t> オープニング</a:t>
              </a:r>
              <a:r>
                <a:rPr lang="en-US" altLang="ja-JP" sz="2000" dirty="0">
                  <a:solidFill>
                    <a:schemeClr val="bg2">
                      <a:lumMod val="25000"/>
                    </a:schemeClr>
                  </a:solidFill>
                  <a:latin typeface="HGMaruGothicMPRO" panose="020F0600000000000000" pitchFamily="34" charset="-128"/>
                  <a:ea typeface="HGMaruGothicMPRO" panose="020F0600000000000000" pitchFamily="34" charset="-128"/>
                </a:rPr>
                <a:t> </a:t>
              </a:r>
              <a:r>
                <a:rPr lang="ja-JP" altLang="en-US" sz="2000" dirty="0">
                  <a:solidFill>
                    <a:schemeClr val="bg2">
                      <a:lumMod val="25000"/>
                    </a:schemeClr>
                  </a:solidFill>
                  <a:latin typeface="HGMaruGothicMPRO" panose="020F0600000000000000" pitchFamily="34" charset="-128"/>
                  <a:ea typeface="HGMaruGothicMPRO" panose="020F0600000000000000" pitchFamily="34" charset="-128"/>
                </a:rPr>
                <a:t>セレモニー</a:t>
              </a:r>
              <a:r>
                <a:rPr lang="en" altLang="ja-JP" sz="2000" dirty="0">
                  <a:solidFill>
                    <a:schemeClr val="bg2">
                      <a:lumMod val="25000"/>
                    </a:schemeClr>
                  </a:solidFill>
                  <a:latin typeface="HGMaruGothicMPRO" panose="020F0600000000000000" pitchFamily="34" charset="-128"/>
                  <a:ea typeface="HGMaruGothicMPRO" panose="020F0600000000000000" pitchFamily="34" charset="-128"/>
                </a:rPr>
                <a:t/>
              </a:r>
              <a:br>
                <a:rPr lang="en" altLang="ja-JP" sz="2000" dirty="0">
                  <a:solidFill>
                    <a:schemeClr val="bg2">
                      <a:lumMod val="25000"/>
                    </a:schemeClr>
                  </a:solidFill>
                  <a:latin typeface="HGMaruGothicMPRO" panose="020F0600000000000000" pitchFamily="34" charset="-128"/>
                  <a:ea typeface="HGMaruGothicMPRO" panose="020F0600000000000000" pitchFamily="34" charset="-128"/>
                </a:rPr>
              </a:br>
              <a:r>
                <a:rPr lang="en" altLang="ja-JP" sz="2000" dirty="0">
                  <a:solidFill>
                    <a:schemeClr val="bg2">
                      <a:lumMod val="25000"/>
                    </a:schemeClr>
                  </a:solidFill>
                  <a:latin typeface="HGMaruGothicMPRO" panose="020F0600000000000000" pitchFamily="34" charset="-128"/>
                  <a:ea typeface="HGMaruGothicMPRO" panose="020F0600000000000000" pitchFamily="34" charset="-128"/>
                </a:rPr>
                <a:t>13:10-14:00 </a:t>
              </a:r>
              <a:r>
                <a:rPr lang="ja-JP" altLang="en-US" sz="2000" dirty="0">
                  <a:solidFill>
                    <a:schemeClr val="bg2">
                      <a:lumMod val="25000"/>
                    </a:schemeClr>
                  </a:solidFill>
                  <a:latin typeface="HGMaruGothicMPRO" panose="020F0600000000000000" pitchFamily="34" charset="-128"/>
                  <a:ea typeface="HGMaruGothicMPRO" panose="020F0600000000000000" pitchFamily="34" charset="-128"/>
                </a:rPr>
                <a:t>チュートリアル公演</a:t>
              </a:r>
              <a:endParaRPr lang="en-US" altLang="ja-JP" sz="2000" dirty="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endParaRPr>
            </a:p>
            <a:p>
              <a:pPr>
                <a:lnSpc>
                  <a:spcPct val="150000"/>
                </a:lnSpc>
              </a:pPr>
              <a:r>
                <a:rPr lang="en-US" altLang="ja-JP" sz="2000" dirty="0">
                  <a:solidFill>
                    <a:schemeClr val="bg2">
                      <a:lumMod val="25000"/>
                    </a:schemeClr>
                  </a:solidFill>
                  <a:latin typeface="HGMaruGothicMPRO" panose="020F0600000000000000" pitchFamily="34" charset="-128"/>
                  <a:ea typeface="HGMaruGothicMPRO" panose="020F0600000000000000" pitchFamily="34" charset="-128"/>
                </a:rPr>
                <a:t>14:00-14:10 </a:t>
              </a:r>
              <a:r>
                <a:rPr lang="ja-JP" altLang="en-US" sz="2000" dirty="0">
                  <a:solidFill>
                    <a:schemeClr val="bg2">
                      <a:lumMod val="25000"/>
                    </a:schemeClr>
                  </a:solidFill>
                  <a:latin typeface="HGMaruGothicMPRO" panose="020F0600000000000000" pitchFamily="34" charset="-128"/>
                  <a:ea typeface="HGMaruGothicMPRO" panose="020F0600000000000000" pitchFamily="34" charset="-128"/>
                </a:rPr>
                <a:t>休憩</a:t>
              </a:r>
              <a:br>
                <a:rPr lang="ja-JP" altLang="en-US" sz="2000" dirty="0">
                  <a:solidFill>
                    <a:schemeClr val="bg2">
                      <a:lumMod val="25000"/>
                    </a:schemeClr>
                  </a:solidFill>
                  <a:latin typeface="HGMaruGothicMPRO" panose="020F0600000000000000" pitchFamily="34" charset="-128"/>
                  <a:ea typeface="HGMaruGothicMPRO" panose="020F0600000000000000" pitchFamily="34" charset="-128"/>
                </a:rPr>
              </a:br>
              <a:r>
                <a:rPr lang="en-US" altLang="ja-JP" sz="2000" dirty="0">
                  <a:solidFill>
                    <a:schemeClr val="bg2">
                      <a:lumMod val="25000"/>
                    </a:schemeClr>
                  </a:solidFill>
                  <a:latin typeface="HGMaruGothicMPRO" panose="020F0600000000000000" pitchFamily="34" charset="-128"/>
                  <a:ea typeface="HGMaruGothicMPRO" panose="020F0600000000000000" pitchFamily="34" charset="-128"/>
                </a:rPr>
                <a:t>14:10-15:25 </a:t>
              </a:r>
              <a:r>
                <a:rPr lang="ja-JP" altLang="en-US" sz="2000" dirty="0">
                  <a:solidFill>
                    <a:schemeClr val="bg2">
                      <a:lumMod val="25000"/>
                    </a:schemeClr>
                  </a:solidFill>
                  <a:latin typeface="HGMaruGothicMPRO" panose="020F0600000000000000" pitchFamily="34" charset="-128"/>
                  <a:ea typeface="HGMaruGothicMPRO" panose="020F0600000000000000" pitchFamily="34" charset="-128"/>
                </a:rPr>
                <a:t>融合研究発表</a:t>
              </a:r>
              <a:endParaRPr lang="en-US" altLang="ja-JP" sz="2000" dirty="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endParaRPr>
            </a:p>
            <a:p>
              <a:pPr>
                <a:lnSpc>
                  <a:spcPct val="150000"/>
                </a:lnSpc>
              </a:pPr>
              <a:r>
                <a:rPr lang="en-US" altLang="ja-JP" sz="2000" dirty="0">
                  <a:solidFill>
                    <a:schemeClr val="bg2">
                      <a:lumMod val="25000"/>
                    </a:schemeClr>
                  </a:solidFill>
                  <a:latin typeface="HGMaruGothicMPRO" panose="020F0600000000000000" pitchFamily="34" charset="-128"/>
                  <a:ea typeface="HGMaruGothicMPRO" panose="020F0600000000000000" pitchFamily="34" charset="-128"/>
                </a:rPr>
                <a:t>15:25-15:30 </a:t>
              </a:r>
              <a:r>
                <a:rPr lang="ja-JP" altLang="en-US" sz="2000" dirty="0">
                  <a:solidFill>
                    <a:schemeClr val="bg2">
                      <a:lumMod val="25000"/>
                    </a:schemeClr>
                  </a:solidFill>
                  <a:latin typeface="HGMaruGothicMPRO" panose="020F0600000000000000" pitchFamily="34" charset="-128"/>
                  <a:ea typeface="HGMaruGothicMPRO" panose="020F0600000000000000" pitchFamily="34" charset="-128"/>
                </a:rPr>
                <a:t>先生講評</a:t>
              </a:r>
              <a:endParaRPr lang="en-US" altLang="ja-JP" sz="2000" dirty="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endParaRPr>
            </a:p>
            <a:p>
              <a:pPr>
                <a:lnSpc>
                  <a:spcPct val="150000"/>
                </a:lnSpc>
              </a:pPr>
              <a:r>
                <a:rPr lang="en-US" altLang="ja-JP" sz="2000" dirty="0">
                  <a:solidFill>
                    <a:schemeClr val="bg2">
                      <a:lumMod val="25000"/>
                    </a:schemeClr>
                  </a:solidFill>
                  <a:latin typeface="HGMaruGothicMPRO" panose="020F0600000000000000" pitchFamily="34" charset="-128"/>
                  <a:ea typeface="HGMaruGothicMPRO" panose="020F0600000000000000" pitchFamily="34" charset="-128"/>
                </a:rPr>
                <a:t>15:30-15:40 </a:t>
              </a:r>
              <a:r>
                <a:rPr lang="ja-JP" altLang="en-US" sz="2000" dirty="0">
                  <a:solidFill>
                    <a:schemeClr val="bg2">
                      <a:lumMod val="25000"/>
                    </a:schemeClr>
                  </a:solidFill>
                  <a:latin typeface="HGMaruGothicMPRO" panose="020F0600000000000000" pitchFamily="34" charset="-128"/>
                  <a:ea typeface="HGMaruGothicMPRO" panose="020F0600000000000000" pitchFamily="34" charset="-128"/>
                </a:rPr>
                <a:t>休憩</a:t>
              </a:r>
              <a:br>
                <a:rPr lang="ja-JP" altLang="en-US" sz="2000" dirty="0">
                  <a:solidFill>
                    <a:schemeClr val="bg2">
                      <a:lumMod val="25000"/>
                    </a:schemeClr>
                  </a:solidFill>
                  <a:latin typeface="HGMaruGothicMPRO" panose="020F0600000000000000" pitchFamily="34" charset="-128"/>
                  <a:ea typeface="HGMaruGothicMPRO" panose="020F0600000000000000" pitchFamily="34" charset="-128"/>
                </a:rPr>
              </a:br>
              <a:r>
                <a:rPr lang="en-US" altLang="ja-JP" sz="2000" dirty="0">
                  <a:solidFill>
                    <a:schemeClr val="bg2">
                      <a:lumMod val="25000"/>
                    </a:schemeClr>
                  </a:solidFill>
                  <a:latin typeface="HGMaruGothicMPRO" panose="020F0600000000000000" pitchFamily="34" charset="-128"/>
                  <a:ea typeface="HGMaruGothicMPRO" panose="020F0600000000000000" pitchFamily="34" charset="-128"/>
                </a:rPr>
                <a:t>15:40-16:10 </a:t>
              </a:r>
              <a:r>
                <a:rPr lang="ja-JP" altLang="en-US" sz="2000" dirty="0">
                  <a:solidFill>
                    <a:schemeClr val="bg2">
                      <a:lumMod val="25000"/>
                    </a:schemeClr>
                  </a:solidFill>
                  <a:latin typeface="HGMaruGothicMPRO" panose="020F0600000000000000" pitchFamily="34" charset="-128"/>
                  <a:ea typeface="HGMaruGothicMPRO" panose="020F0600000000000000" pitchFamily="34" charset="-128"/>
                </a:rPr>
                <a:t>融合研究テーマ案発表</a:t>
              </a:r>
              <a:endParaRPr lang="en-US" altLang="ja-JP" sz="2000" dirty="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endParaRPr>
            </a:p>
            <a:p>
              <a:pPr>
                <a:lnSpc>
                  <a:spcPct val="150000"/>
                </a:lnSpc>
              </a:pPr>
              <a:r>
                <a:rPr lang="en-US" altLang="ja-JP" sz="2000" dirty="0">
                  <a:solidFill>
                    <a:schemeClr val="bg2">
                      <a:lumMod val="25000"/>
                    </a:schemeClr>
                  </a:solidFill>
                  <a:latin typeface="HGMaruGothicMPRO" panose="020F0600000000000000" pitchFamily="34" charset="-128"/>
                  <a:ea typeface="HGMaruGothicMPRO" panose="020F0600000000000000" pitchFamily="34" charset="-128"/>
                </a:rPr>
                <a:t>16:10-16:30 </a:t>
              </a:r>
              <a:r>
                <a:rPr lang="ja-JP" altLang="en-US" sz="2000" dirty="0">
                  <a:solidFill>
                    <a:schemeClr val="bg2">
                      <a:lumMod val="25000"/>
                    </a:schemeClr>
                  </a:solidFill>
                  <a:latin typeface="HGMaruGothicMPRO" panose="020F0600000000000000" pitchFamily="34" charset="-128"/>
                  <a:ea typeface="HGMaruGothicMPRO" panose="020F0600000000000000" pitchFamily="34" charset="-128"/>
                </a:rPr>
                <a:t>クロージング</a:t>
              </a:r>
              <a:r>
                <a:rPr lang="en-US" altLang="ja-JP" sz="2000" dirty="0">
                  <a:solidFill>
                    <a:schemeClr val="bg2">
                      <a:lumMod val="25000"/>
                    </a:schemeClr>
                  </a:solidFill>
                  <a:latin typeface="HGMaruGothicMPRO" panose="020F0600000000000000" pitchFamily="34" charset="-128"/>
                  <a:ea typeface="HGMaruGothicMPRO" panose="020F0600000000000000" pitchFamily="34" charset="-128"/>
                </a:rPr>
                <a:t> </a:t>
              </a:r>
              <a:r>
                <a:rPr lang="ja-JP" altLang="en-US" sz="2000" dirty="0">
                  <a:solidFill>
                    <a:schemeClr val="bg2">
                      <a:lumMod val="25000"/>
                    </a:schemeClr>
                  </a:solidFill>
                  <a:latin typeface="HGMaruGothicMPRO" panose="020F0600000000000000" pitchFamily="34" charset="-128"/>
                  <a:ea typeface="HGMaruGothicMPRO" panose="020F0600000000000000" pitchFamily="34" charset="-128"/>
                </a:rPr>
                <a:t>セレモニー</a:t>
              </a:r>
              <a:endParaRPr lang="en-US" altLang="ja-JP" sz="2000" dirty="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</a:endParaRPr>
            </a:p>
            <a:p>
              <a:pPr>
                <a:lnSpc>
                  <a:spcPct val="150000"/>
                </a:lnSpc>
              </a:pPr>
              <a:r>
                <a:rPr lang="en-US" altLang="ja-JP" sz="2000" dirty="0">
                  <a:solidFill>
                    <a:schemeClr val="bg2">
                      <a:lumMod val="25000"/>
                    </a:schemeClr>
                  </a:solidFill>
                  <a:latin typeface="HGMaruGothicMPRO" panose="020F0600000000000000" pitchFamily="34" charset="-128"/>
                  <a:ea typeface="HGMaruGothicMPRO" panose="020F0600000000000000" pitchFamily="34" charset="-128"/>
                </a:rPr>
                <a:t>16:30-19:00 </a:t>
              </a:r>
              <a:r>
                <a:rPr lang="ja-JP" altLang="en-US" sz="2000" dirty="0">
                  <a:solidFill>
                    <a:schemeClr val="bg2">
                      <a:lumMod val="25000"/>
                    </a:schemeClr>
                  </a:solidFill>
                  <a:latin typeface="HGMaruGothicMPRO" panose="020F0600000000000000" pitchFamily="34" charset="-128"/>
                  <a:ea typeface="HGMaruGothicMPRO" panose="020F0600000000000000" pitchFamily="34" charset="-128"/>
                </a:rPr>
                <a:t>懇親会</a:t>
              </a:r>
            </a:p>
            <a:p>
              <a:endParaRPr kumimoji="1" lang="ja-JP" altLang="en-US" dirty="0">
                <a:latin typeface="Hiragino Kaku Gothic Std W8" panose="020B0800000000000000" pitchFamily="34" charset="-128"/>
                <a:ea typeface="Hiragino Kaku Gothic Std W8" panose="020B0800000000000000" pitchFamily="34" charset="-128"/>
              </a:endParaRPr>
            </a:p>
          </p:txBody>
        </p:sp>
        <p:pic>
          <p:nvPicPr>
            <p:cNvPr id="13" name="図 12">
              <a:extLst>
                <a:ext uri="{FF2B5EF4-FFF2-40B4-BE49-F238E27FC236}">
                  <a16:creationId xmlns:a16="http://schemas.microsoft.com/office/drawing/2014/main" id="{0A884ABC-BE06-9D49-8007-073621A353C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5413" t="25540" r="10609" b="18709"/>
            <a:stretch/>
          </p:blipFill>
          <p:spPr>
            <a:xfrm>
              <a:off x="397504" y="339577"/>
              <a:ext cx="6230542" cy="4430139"/>
            </a:xfrm>
            <a:prstGeom prst="rect">
              <a:avLst/>
            </a:prstGeom>
          </p:spPr>
        </p:pic>
        <p:sp>
          <p:nvSpPr>
            <p:cNvPr id="15" name="角丸四角形 14">
              <a:extLst>
                <a:ext uri="{FF2B5EF4-FFF2-40B4-BE49-F238E27FC236}">
                  <a16:creationId xmlns:a16="http://schemas.microsoft.com/office/drawing/2014/main" id="{FAEBED8F-5864-CB45-93CD-C53827C4E60C}"/>
                </a:ext>
              </a:extLst>
            </p:cNvPr>
            <p:cNvSpPr/>
            <p:nvPr/>
          </p:nvSpPr>
          <p:spPr>
            <a:xfrm>
              <a:off x="6826268" y="487376"/>
              <a:ext cx="5246670" cy="4741992"/>
            </a:xfrm>
            <a:prstGeom prst="roundRect">
              <a:avLst>
                <a:gd name="adj" fmla="val 11120"/>
              </a:avLst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2819FCA9-A8D3-E547-9D0F-68E7DCCB062E}"/>
                </a:ext>
              </a:extLst>
            </p:cNvPr>
            <p:cNvSpPr txBox="1"/>
            <p:nvPr/>
          </p:nvSpPr>
          <p:spPr>
            <a:xfrm>
              <a:off x="345509" y="5008175"/>
              <a:ext cx="7082118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3200" dirty="0">
                  <a:solidFill>
                    <a:schemeClr val="bg2">
                      <a:lumMod val="25000"/>
                    </a:schemeClr>
                  </a:solidFill>
                  <a:latin typeface="Baloo" panose="03080902040302020200" pitchFamily="66" charset="0"/>
                  <a:ea typeface="HGPSoeiKakugothicUB" panose="020B0900000000000000" pitchFamily="34" charset="-128"/>
                  <a:cs typeface="Baloo" panose="03080902040302020200" pitchFamily="66" charset="0"/>
                </a:rPr>
                <a:t>Fri. Oct. 13</a:t>
              </a:r>
              <a:r>
                <a:rPr lang="en-US" altLang="ja-JP" sz="3200" baseline="30000" dirty="0">
                  <a:solidFill>
                    <a:schemeClr val="bg2">
                      <a:lumMod val="25000"/>
                    </a:schemeClr>
                  </a:solidFill>
                  <a:latin typeface="Baloo" panose="03080902040302020200" pitchFamily="66" charset="0"/>
                  <a:ea typeface="HGPSoeiKakugothicUB" panose="020B0900000000000000" pitchFamily="34" charset="-128"/>
                  <a:cs typeface="Baloo" panose="03080902040302020200" pitchFamily="66" charset="0"/>
                </a:rPr>
                <a:t>th</a:t>
              </a:r>
              <a:r>
                <a:rPr lang="en-US" altLang="ja-JP" sz="3200" dirty="0">
                  <a:solidFill>
                    <a:schemeClr val="bg2">
                      <a:lumMod val="25000"/>
                    </a:schemeClr>
                  </a:solidFill>
                  <a:latin typeface="Baloo" panose="03080902040302020200" pitchFamily="66" charset="0"/>
                  <a:ea typeface="HGPSoeiKakugothicUB" panose="020B0900000000000000" pitchFamily="34" charset="-128"/>
                  <a:cs typeface="Baloo" panose="03080902040302020200" pitchFamily="66" charset="0"/>
                </a:rPr>
                <a:t>, 2020</a:t>
              </a:r>
            </a:p>
            <a:p>
              <a:r>
                <a:rPr lang="en-US" altLang="ja-JP" sz="3200" dirty="0">
                  <a:solidFill>
                    <a:schemeClr val="bg2">
                      <a:lumMod val="25000"/>
                    </a:schemeClr>
                  </a:solidFill>
                  <a:latin typeface="Baloo" panose="03080902040302020200" pitchFamily="66" charset="0"/>
                  <a:ea typeface="HGPSoeiKakugothicUB" panose="020B0900000000000000" pitchFamily="34" charset="-128"/>
                  <a:cs typeface="Baloo" panose="03080902040302020200" pitchFamily="66" charset="0"/>
                </a:rPr>
                <a:t>13:00 - 16:30     </a:t>
              </a:r>
            </a:p>
            <a:p>
              <a:r>
                <a:rPr lang="en-US" altLang="ja-JP" sz="3200" dirty="0">
                  <a:solidFill>
                    <a:schemeClr val="bg2">
                      <a:lumMod val="25000"/>
                    </a:schemeClr>
                  </a:solidFill>
                  <a:latin typeface="Baloo" panose="03080902040302020200" pitchFamily="66" charset="0"/>
                  <a:ea typeface="HGPSoeiKakugothicUB" panose="020B0900000000000000" pitchFamily="34" charset="-128"/>
                  <a:cs typeface="Baloo" panose="03080902040302020200" pitchFamily="66" charset="0"/>
                </a:rPr>
                <a:t>(16:30 -  19:00 convivial party)</a:t>
              </a:r>
              <a:endParaRPr kumimoji="1" lang="ja-JP" altLang="en-US" sz="3200" dirty="0">
                <a:solidFill>
                  <a:schemeClr val="bg2">
                    <a:lumMod val="25000"/>
                  </a:schemeClr>
                </a:solidFill>
                <a:latin typeface="Baloo" panose="03080902040302020200" pitchFamily="66" charset="0"/>
                <a:ea typeface="HGPSoeiKakugothicUB" panose="020B0900000000000000" pitchFamily="34" charset="-128"/>
                <a:cs typeface="Baloo" panose="03080902040302020200" pitchFamily="66" charset="0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C0A647F6-E74A-9541-AC4A-0497E5B5F0CE}"/>
                </a:ext>
              </a:extLst>
            </p:cNvPr>
            <p:cNvSpPr txBox="1"/>
            <p:nvPr/>
          </p:nvSpPr>
          <p:spPr>
            <a:xfrm>
              <a:off x="7030663" y="5804934"/>
              <a:ext cx="486789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2000" dirty="0">
                  <a:solidFill>
                    <a:schemeClr val="bg2">
                      <a:lumMod val="25000"/>
                    </a:schemeClr>
                  </a:solidFill>
                  <a:latin typeface="HGMaruGothicMPRO" panose="020F0600000000000000" pitchFamily="34" charset="-128"/>
                  <a:ea typeface="HGMaruGothicMPRO" panose="020F0600000000000000" pitchFamily="34" charset="-128"/>
                  <a:cs typeface="Baloo" panose="03080902040302020200" pitchFamily="66" charset="0"/>
                </a:rPr>
                <a:t>企画・運営：</a:t>
              </a:r>
              <a:endParaRPr lang="en-US" altLang="ja-JP" sz="2000" dirty="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  <a:cs typeface="Baloo" panose="03080902040302020200" pitchFamily="66" charset="0"/>
              </a:endParaRPr>
            </a:p>
            <a:p>
              <a:r>
                <a:rPr kumimoji="1" lang="ja-JP" altLang="en-US" sz="2000" dirty="0" smtClean="0">
                  <a:solidFill>
                    <a:schemeClr val="bg2">
                      <a:lumMod val="25000"/>
                    </a:schemeClr>
                  </a:solidFill>
                  <a:latin typeface="HGMaruGothicMPRO" panose="020F0600000000000000" pitchFamily="34" charset="-128"/>
                  <a:ea typeface="HGMaruGothicMPRO" panose="020F0600000000000000" pitchFamily="34" charset="-128"/>
                  <a:cs typeface="Baloo" panose="03080902040302020200" pitchFamily="66" charset="0"/>
                </a:rPr>
                <a:t>ヒューマンウェア融合領域研究履修生</a:t>
              </a:r>
              <a:endParaRPr kumimoji="1" lang="ja-JP" altLang="en-US" sz="3200" dirty="0">
                <a:solidFill>
                  <a:schemeClr val="bg2">
                    <a:lumMod val="25000"/>
                  </a:schemeClr>
                </a:solidFill>
                <a:latin typeface="HGMaruGothicMPRO" panose="020F0600000000000000" pitchFamily="34" charset="-128"/>
                <a:ea typeface="HGMaruGothicMPRO" panose="020F0600000000000000" pitchFamily="34" charset="-128"/>
                <a:cs typeface="Baloo" panose="03080902040302020200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9774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61</Words>
  <Application>Microsoft Office PowerPoint</Application>
  <PresentationFormat>ワイド画面</PresentationFormat>
  <Paragraphs>11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Baloo</vt:lpstr>
      <vt:lpstr>HGPSoeiKakugothicUB</vt:lpstr>
      <vt:lpstr>HGMaruGothicMPRO</vt:lpstr>
      <vt:lpstr>Hiragino Kaku Gothic Std W8</vt:lpstr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谷口 大</dc:creator>
  <cp:lastModifiedBy>youseegreen</cp:lastModifiedBy>
  <cp:revision>36</cp:revision>
  <dcterms:created xsi:type="dcterms:W3CDTF">2020-10-29T09:13:29Z</dcterms:created>
  <dcterms:modified xsi:type="dcterms:W3CDTF">2020-11-13T03:16:48Z</dcterms:modified>
</cp:coreProperties>
</file>