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谷口 大" initials="谷口" lastIdx="1" clrIdx="0">
    <p:extLst>
      <p:ext uri="{19B8F6BF-5375-455C-9EA6-DF929625EA0E}">
        <p15:presenceInfo xmlns:p15="http://schemas.microsoft.com/office/powerpoint/2012/main" userId="a078c61fad8ad4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6"/>
    <p:restoredTop sz="94674"/>
  </p:normalViewPr>
  <p:slideViewPr>
    <p:cSldViewPr snapToGrid="0" snapToObjects="1" showGuides="1">
      <p:cViewPr varScale="1">
        <p:scale>
          <a:sx n="83" d="100"/>
          <a:sy n="83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5E2BD-5B58-4DB0-A40C-7BF8F445631E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EA7A3-4E8E-419B-B145-CD2F22F081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02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EA7A3-4E8E-419B-B145-CD2F22F0810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93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685A3F-26C5-E74C-AD8F-134B0A2AA1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D83999-35F3-8A43-BC65-BA1DD4B5EB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3453DA-4DC1-A749-AC52-38A0CE2AE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CD0624-FD77-F745-97BE-5CF94230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78EAF2-B8C5-F344-80E5-2BD5F4D1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44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60CA78-D821-4A41-AD4E-8E249066E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4E391C-B4BD-944E-976F-33C9C2CB1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8BA6DE-535D-0C4A-A8A4-9F9F92C1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81B80-BC75-DB4C-86C7-C75D5633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CF1C37-C0BE-F440-9260-D9C10857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910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71A0DF-86E6-1740-80B3-D9F2943B1A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1C537B-EC56-BE42-ACFB-E43BB3E6F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9FBFF3-38A8-9548-80EF-095D2246E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C9A574-F8F4-4648-96AA-E594F30F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25CFC8-C847-E148-8357-CDFA0C565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40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BB04AB-C171-884B-B8F3-4ADE034F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C56959-567B-4E4C-B9A8-8A87B8A60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B291A4-66BB-1F4A-A0F0-424AE870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7B523A-D67D-684D-ABFE-E918DD467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7D3671-042A-E046-8AB6-ACED539E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29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7DB74D-AFBA-AF42-A06D-42FA45381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CE753C-2E66-7746-8CFD-3667630A1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4A9828-5E0B-344B-BC24-2788A4EA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0E18F4-E74E-BE42-BEF1-8EE5FD71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950C43-8699-9C47-81C9-6CC6CDB8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44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69D621-8651-4D4A-B5FC-21C96DA13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EF24E5-3323-6845-B8F5-80AA0AF43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611E3C-DC64-B54D-AB95-1EB7B53EB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F1A8E0-7396-4246-A86F-B66D9AAE6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D734B8-7BC4-0346-BAC0-E40BDC75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5FEC23-8CA5-FD43-8FE1-DE2942E54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72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CD34B-02DF-7B4F-9F10-03BAEDCF2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8F5A31-3825-5F47-A028-0AF70C33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1DBBD9-5F6A-D74A-92BD-6D08E29E6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065E19-1EB5-9044-A9D3-DB8A8EC52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0E3FFD-2BD8-D04E-B987-A02BDFEF13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274B059-722B-154D-95C6-8521D9F8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FCD1740-3C8A-7042-9477-E80C6C9AC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7F32EE-DF88-0F45-9BE0-E0EE2A52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3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5E45CF-101E-C64C-AF95-83F583A8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3CB5111-BF79-EC41-B5C1-6BA3025C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4EAEFB-236C-7740-9BD9-5997CEAEC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50C698-F99A-854C-97D8-E0C026163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25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A07F3D8-6C4F-444D-8093-A2DA4FAE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29B8017-43D0-3F4E-8257-ECC678CAF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A1859A9-A9E4-7445-B749-282B4AB07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95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0CFAD-E197-BF46-BFBA-EAB4DC2F2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7D9DE9-AA0F-6C47-817D-BA90AD89E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2F1592-3C34-5944-8FCA-2829CF615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A3601B-7F6F-7243-AD9B-8005C5231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EA379E-D53A-6F44-94A3-F75CCB1EF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094F71-0A3F-E24D-AD84-A0B660AC5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44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96AC8-41AA-7844-AA22-330A18ED3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34A5255-1D87-604E-B47C-5C61111BD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177C11-C68A-1144-84B5-062B8733E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DB6CAF-0A67-C644-B765-F6799997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1C0EFB-AAD4-6345-8606-06337D8A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917C8-96E4-BF40-8256-FEFE41A12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46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D7C7E6-4D3E-1F49-89D2-5E4AE9D5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78D3B8-1729-DF48-929E-389C12988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41F82A-8A12-064A-B870-7D3F22D7C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747CB-B54C-1746-8763-C819DA34A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01A00B-531D-E34D-9780-F065E5BDD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53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DFAB4E0-0CC8-064E-AD2D-BF08C10BD388}"/>
              </a:ext>
            </a:extLst>
          </p:cNvPr>
          <p:cNvSpPr txBox="1"/>
          <p:nvPr/>
        </p:nvSpPr>
        <p:spPr>
          <a:xfrm>
            <a:off x="7010953" y="554786"/>
            <a:ext cx="524200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タイムテーブル：</a:t>
            </a:r>
            <a:br>
              <a:rPr lang="ja-JP" altLang="en-US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13:00-13:10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オープニング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セレモニー</a:t>
            </a:r>
            <a:r>
              <a:rPr lang="en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/>
            </a:r>
            <a:br>
              <a:rPr lang="en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13:10-14:00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チュートリアル公演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HGMaruGothicMPRO" panose="020F0600000000000000" pitchFamily="34" charset="-128"/>
                <a:ea typeface="HGMaruGothicMPRO" panose="020F0600000000000000" pitchFamily="34" charset="-128"/>
              </a:rPr>
              <a:t>14:00-14:10 </a:t>
            </a:r>
            <a:r>
              <a:rPr lang="ja-JP" altLang="en-US" sz="2000" dirty="0" smtClean="0">
                <a:latin typeface="HGMaruGothicMPRO" panose="020F0600000000000000" pitchFamily="34" charset="-128"/>
                <a:ea typeface="HGMaruGothicMPRO" panose="020F0600000000000000" pitchFamily="34" charset="-128"/>
              </a:rPr>
              <a:t>休憩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/>
            </a:r>
            <a:b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14:10-15:25 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融合研究発表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15:25-15:30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先生講評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b="1" dirty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15:30-15:40 </a:t>
            </a:r>
            <a:r>
              <a:rPr lang="ja-JP" altLang="en-US" sz="2000" b="1" dirty="0" smtClean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休憩</a:t>
            </a:r>
            <a:r>
              <a:rPr lang="ja-JP" altLang="en-US" sz="2000" b="1" dirty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　← </a:t>
            </a:r>
            <a:r>
              <a:rPr lang="en-US" altLang="ja-JP" sz="2000" b="1" dirty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Here now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/>
            </a:r>
            <a:b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15:40-16:10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融合研究テーマ案発表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16:10-16:30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クロージング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セレモニー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16:30-19:00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懇親会</a:t>
            </a:r>
          </a:p>
          <a:p>
            <a:endParaRPr kumimoji="1" lang="ja-JP" altLang="en-US" dirty="0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A884ABC-BE06-9D49-8007-073621A353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13" t="25540" r="10609" b="18709"/>
          <a:stretch/>
        </p:blipFill>
        <p:spPr>
          <a:xfrm>
            <a:off x="397504" y="339577"/>
            <a:ext cx="6230542" cy="4430139"/>
          </a:xfrm>
          <a:prstGeom prst="rect">
            <a:avLst/>
          </a:prstGeom>
        </p:spPr>
      </p:pic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FAEBED8F-5864-CB45-93CD-C53827C4E60C}"/>
              </a:ext>
            </a:extLst>
          </p:cNvPr>
          <p:cNvSpPr/>
          <p:nvPr/>
        </p:nvSpPr>
        <p:spPr>
          <a:xfrm>
            <a:off x="6826268" y="487376"/>
            <a:ext cx="5246670" cy="4741992"/>
          </a:xfrm>
          <a:prstGeom prst="roundRect">
            <a:avLst>
              <a:gd name="adj" fmla="val 11120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19FCA9-A8D3-E547-9D0F-68E7DCCB062E}"/>
              </a:ext>
            </a:extLst>
          </p:cNvPr>
          <p:cNvSpPr txBox="1"/>
          <p:nvPr/>
        </p:nvSpPr>
        <p:spPr>
          <a:xfrm>
            <a:off x="345509" y="5008175"/>
            <a:ext cx="7082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Fri. Oct. 13</a:t>
            </a:r>
            <a:r>
              <a:rPr lang="en-US" altLang="ja-JP" sz="3200" baseline="300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th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, 2020</a:t>
            </a:r>
          </a:p>
          <a:p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13:00 - 16:30     </a:t>
            </a:r>
          </a:p>
          <a:p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(16:30 -  19:00 convivial party)</a:t>
            </a:r>
            <a:endParaRPr kumimoji="1" lang="ja-JP" altLang="en-US" sz="3200">
              <a:solidFill>
                <a:schemeClr val="bg2">
                  <a:lumMod val="25000"/>
                </a:schemeClr>
              </a:solidFill>
              <a:latin typeface="Baloo" panose="03080902040302020200" pitchFamily="66" charset="0"/>
              <a:ea typeface="HGPSoeiKakugothicUB" panose="020B0900000000000000" pitchFamily="34" charset="-128"/>
              <a:cs typeface="Baloo" panose="03080902040302020200" pitchFamily="66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0A647F6-E74A-9541-AC4A-0497E5B5F0CE}"/>
              </a:ext>
            </a:extLst>
          </p:cNvPr>
          <p:cNvSpPr txBox="1"/>
          <p:nvPr/>
        </p:nvSpPr>
        <p:spPr>
          <a:xfrm>
            <a:off x="7030663" y="5506230"/>
            <a:ext cx="7082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rPr>
              <a:t>企画・運営：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Baloo" panose="03080902040302020200" pitchFamily="66" charset="0"/>
            </a:endParaRPr>
          </a:p>
          <a:p>
            <a:r>
              <a:rPr kumimoji="1" lang="ja-JP" altLang="en-US" sz="200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rPr>
              <a:t>ヒューマンウェアイノベーション博士課程</a:t>
            </a:r>
            <a:endParaRPr kumimoji="1"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Baloo" panose="03080902040302020200" pitchFamily="66" charset="0"/>
            </a:endParaRPr>
          </a:p>
          <a:p>
            <a:r>
              <a:rPr kumimoji="1" lang="ja-JP" altLang="en-US" sz="200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rPr>
              <a:t>プログラム履修生</a:t>
            </a:r>
            <a:endParaRPr kumimoji="1" lang="ja-JP" altLang="en-US" sz="320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Baloo" panose="030809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74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次は</a:t>
            </a:r>
            <a:r>
              <a:rPr kumimoji="1" lang="ja-JP" altLang="en-US" b="1" dirty="0" smtClean="0"/>
              <a:t>融合</a:t>
            </a:r>
            <a:r>
              <a:rPr kumimoji="1" lang="ja-JP" altLang="en-US" b="1" dirty="0" smtClean="0"/>
              <a:t>研究テーマ案発表</a:t>
            </a:r>
            <a:r>
              <a:rPr kumimoji="1" lang="ja-JP" altLang="en-US" dirty="0" smtClean="0"/>
              <a:t>です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72" y="1921597"/>
            <a:ext cx="4107830" cy="43773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6096000" y="4709569"/>
            <a:ext cx="50984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/>
              <a:t>質問やコメントのある方は</a:t>
            </a:r>
            <a:r>
              <a:rPr lang="ja-JP" altLang="en-US" sz="2800" b="1" dirty="0" smtClean="0"/>
              <a:t>，こ</a:t>
            </a:r>
            <a:r>
              <a:rPr lang="ja-JP" altLang="en-US" sz="2800" b="1" dirty="0"/>
              <a:t>の</a:t>
            </a:r>
            <a:r>
              <a:rPr lang="ja-JP" altLang="en-US" sz="2800" b="1" dirty="0" smtClean="0"/>
              <a:t>ように</a:t>
            </a:r>
            <a:r>
              <a:rPr lang="ja-JP" altLang="en-US" sz="2800" b="1" dirty="0"/>
              <a:t>スレッドでご質問</a:t>
            </a:r>
            <a:r>
              <a:rPr lang="ja-JP" altLang="en-US" sz="2800" b="1" dirty="0" smtClean="0"/>
              <a:t>ください．</a:t>
            </a:r>
            <a:endParaRPr kumimoji="1" lang="ja-JP" altLang="en-US" sz="28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46900" y="1921597"/>
            <a:ext cx="6955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Slack</a:t>
            </a:r>
            <a:r>
              <a:rPr lang="ja-JP" altLang="en-US" sz="2800" b="1" dirty="0" smtClean="0"/>
              <a:t>の</a:t>
            </a:r>
            <a:r>
              <a:rPr lang="en-US" altLang="ja-JP" sz="2800" b="1" dirty="0">
                <a:solidFill>
                  <a:srgbClr val="0070C0"/>
                </a:solidFill>
              </a:rPr>
              <a:t>#13_</a:t>
            </a:r>
            <a:r>
              <a:rPr lang="ja-JP" altLang="en-US" sz="2800" b="1" dirty="0">
                <a:solidFill>
                  <a:srgbClr val="0070C0"/>
                </a:solidFill>
              </a:rPr>
              <a:t>融合研究テーマ案発表</a:t>
            </a:r>
            <a:r>
              <a:rPr lang="en-US" altLang="ja-JP" sz="2800" b="1" dirty="0">
                <a:solidFill>
                  <a:srgbClr val="0070C0"/>
                </a:solidFill>
              </a:rPr>
              <a:t>_</a:t>
            </a:r>
            <a:r>
              <a:rPr lang="en-US" altLang="ja-JP" sz="2800" b="1" dirty="0" err="1">
                <a:solidFill>
                  <a:srgbClr val="0070C0"/>
                </a:solidFill>
              </a:rPr>
              <a:t>announcement_of_interdisciplinary</a:t>
            </a:r>
            <a:r>
              <a:rPr lang="en-US" altLang="ja-JP" sz="2800" b="1" dirty="0" smtClean="0">
                <a:solidFill>
                  <a:srgbClr val="0070C0"/>
                </a:solidFill>
              </a:rPr>
              <a:t>_</a:t>
            </a:r>
          </a:p>
          <a:p>
            <a:r>
              <a:rPr lang="en-US" altLang="ja-JP" sz="2800" b="1" dirty="0" err="1" smtClean="0">
                <a:solidFill>
                  <a:srgbClr val="0070C0"/>
                </a:solidFill>
              </a:rPr>
              <a:t>studies_theme_proposal</a:t>
            </a:r>
            <a:r>
              <a:rPr lang="ja-JP" altLang="en-US" sz="2800" b="1" dirty="0" smtClean="0"/>
              <a:t>チャンネル</a:t>
            </a:r>
            <a:r>
              <a:rPr lang="ja-JP" altLang="en-US" sz="2800" b="1" dirty="0" smtClean="0"/>
              <a:t>にて発表資料を</a:t>
            </a:r>
            <a:r>
              <a:rPr kumimoji="1" lang="ja-JP" altLang="en-US" sz="2800" b="1" dirty="0" smtClean="0"/>
              <a:t>閲覧できます．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5016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8852563" y="6364834"/>
            <a:ext cx="32897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/>
              <a:t>③更新をクリック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16307" y="6369069"/>
            <a:ext cx="32897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/>
              <a:t>②変更可能か確認</a:t>
            </a:r>
            <a:endParaRPr kumimoji="1" lang="ja-JP" altLang="en-US" sz="2000" b="1" dirty="0"/>
          </a:p>
        </p:txBody>
      </p:sp>
      <p:sp>
        <p:nvSpPr>
          <p:cNvPr id="16" name="角丸四角形 15"/>
          <p:cNvSpPr/>
          <p:nvPr/>
        </p:nvSpPr>
        <p:spPr>
          <a:xfrm>
            <a:off x="189185" y="3268716"/>
            <a:ext cx="11897711" cy="3499945"/>
          </a:xfrm>
          <a:prstGeom prst="roundRect">
            <a:avLst>
              <a:gd name="adj" fmla="val 588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Zoom</a:t>
            </a:r>
            <a:r>
              <a:rPr kumimoji="1" lang="ja-JP" altLang="en-US" b="1" dirty="0" smtClean="0"/>
              <a:t>のバージョン確認をお願いします</a:t>
            </a:r>
            <a:endParaRPr kumimoji="1" lang="ja-JP" altLang="en-US" b="1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8041" y="1642886"/>
            <a:ext cx="102050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次</a:t>
            </a:r>
            <a:r>
              <a:rPr kumimoji="0" lang="ja-JP" alt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のセッションでは，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Zoomのブレイクアウトルーム機能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を使用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します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．</a:t>
            </a:r>
            <a:endParaRPr kumimoji="0" lang="en-US" altLang="ja-JP" sz="24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Zoom</a:t>
            </a:r>
            <a:r>
              <a:rPr kumimoji="0" lang="ja-JP" altLang="ja-JP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のバージョンが5.3.0以上でない場合，ブレイクアウトルームを</a:t>
            </a:r>
            <a:endParaRPr kumimoji="0" lang="en-US" altLang="ja-JP" sz="24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自由に移動する機能が使用できません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．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58" y="3617081"/>
            <a:ext cx="3257725" cy="274775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905" y="3617081"/>
            <a:ext cx="3433459" cy="27477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586" y="3593783"/>
            <a:ext cx="3467572" cy="27710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正方形/長方形 7"/>
          <p:cNvSpPr/>
          <p:nvPr/>
        </p:nvSpPr>
        <p:spPr>
          <a:xfrm>
            <a:off x="2067019" y="4824245"/>
            <a:ext cx="1464063" cy="1667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3727806" y="4834755"/>
            <a:ext cx="434291" cy="367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7817172" y="4824245"/>
            <a:ext cx="434291" cy="367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0391213" y="5975126"/>
            <a:ext cx="823325" cy="2995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95063" y="3791602"/>
            <a:ext cx="839089" cy="2548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240789" y="6041543"/>
            <a:ext cx="272702" cy="2331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4317" y="5202620"/>
            <a:ext cx="360304" cy="4519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1613" y="3054878"/>
            <a:ext cx="121058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更新方法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55029" y="6369069"/>
            <a:ext cx="32897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①順にクリック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558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 smtClean="0"/>
              <a:t>ブレイクアウト</a:t>
            </a:r>
            <a:r>
              <a:rPr lang="ja-JP" altLang="en-US" b="1" dirty="0"/>
              <a:t>ルーム</a:t>
            </a:r>
            <a:r>
              <a:rPr lang="ja-JP" altLang="en-US" b="1" dirty="0" smtClean="0"/>
              <a:t>の</a:t>
            </a:r>
            <a:r>
              <a:rPr lang="ja-JP" altLang="en-US" b="1" dirty="0"/>
              <a:t>使い方</a:t>
            </a:r>
            <a:endParaRPr kumimoji="1" lang="ja-JP" altLang="en-US" b="1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42" y="1483159"/>
            <a:ext cx="8791984" cy="4880696"/>
          </a:xfrm>
        </p:spPr>
      </p:pic>
    </p:spTree>
    <p:extLst>
      <p:ext uri="{BB962C8B-B14F-4D97-AF65-F5344CB8AC3E}">
        <p14:creationId xmlns:p14="http://schemas.microsoft.com/office/powerpoint/2010/main" val="3545320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135</Words>
  <Application>Microsoft Office PowerPoint</Application>
  <PresentationFormat>ワイド画面</PresentationFormat>
  <Paragraphs>26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Baloo</vt:lpstr>
      <vt:lpstr>HGPSoeiKakugothicUB</vt:lpstr>
      <vt:lpstr>HGMaruGothicMPRO</vt:lpstr>
      <vt:lpstr>Hiragino Kaku Gothic Std W8</vt:lpstr>
      <vt:lpstr>游ゴシック</vt:lpstr>
      <vt:lpstr>游ゴシック Light</vt:lpstr>
      <vt:lpstr>Arial</vt:lpstr>
      <vt:lpstr>Office テーマ</vt:lpstr>
      <vt:lpstr>PowerPoint プレゼンテーション</vt:lpstr>
      <vt:lpstr>次は融合研究テーマ案発表です</vt:lpstr>
      <vt:lpstr>Zoomのバージョン確認をお願いします</vt:lpstr>
      <vt:lpstr>ブレイクアウトルームの使い方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谷口 大</dc:creator>
  <cp:lastModifiedBy>松本 旺二郎</cp:lastModifiedBy>
  <cp:revision>44</cp:revision>
  <dcterms:created xsi:type="dcterms:W3CDTF">2020-10-29T09:13:29Z</dcterms:created>
  <dcterms:modified xsi:type="dcterms:W3CDTF">2020-11-12T18:16:55Z</dcterms:modified>
</cp:coreProperties>
</file>