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5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253" userDrawn="1">
          <p15:clr>
            <a:srgbClr val="A4A3A4"/>
          </p15:clr>
        </p15:guide>
        <p15:guide id="4" pos="2933" userDrawn="1">
          <p15:clr>
            <a:srgbClr val="A4A3A4"/>
          </p15:clr>
        </p15:guide>
        <p15:guide id="5" orient="horz" pos="2750" userDrawn="1">
          <p15:clr>
            <a:srgbClr val="A4A3A4"/>
          </p15:clr>
        </p15:guide>
        <p15:guide id="6" pos="3205" userDrawn="1">
          <p15:clr>
            <a:srgbClr val="A4A3A4"/>
          </p15:clr>
        </p15:guide>
        <p15:guide id="7" orient="horz" pos="239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B99"/>
    <a:srgbClr val="004299"/>
    <a:srgbClr val="00479E"/>
    <a:srgbClr val="004DA2"/>
    <a:srgbClr val="0052A5"/>
    <a:srgbClr val="0055AA"/>
    <a:srgbClr val="015CB8"/>
    <a:srgbClr val="0D65C2"/>
    <a:srgbClr val="1761B3"/>
    <a:srgbClr val="1A5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74"/>
  </p:normalViewPr>
  <p:slideViewPr>
    <p:cSldViewPr snapToObjects="1">
      <p:cViewPr>
        <p:scale>
          <a:sx n="188" d="100"/>
          <a:sy n="188" d="100"/>
        </p:scale>
        <p:origin x="-3112" y="-1768"/>
      </p:cViewPr>
      <p:guideLst>
        <p:guide pos="3659"/>
        <p:guide pos="3840"/>
        <p:guide orient="horz" pos="1253"/>
        <p:guide pos="2933"/>
        <p:guide orient="horz" pos="2750"/>
        <p:guide pos="3205"/>
        <p:guide orient="horz" pos="239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478A88-1DF6-9744-86E9-AB0254EF2F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D17623-9726-4043-99CD-23E42C25E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7C8308-8918-7F48-BD29-6EA0C149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DEDF4D-74C5-5847-AD96-D363568D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AD5DF2-3054-7949-B40A-B5EFE5EEF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42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B1C82A-AF84-8145-97DE-8F18A872B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1699E39-A6CD-0842-B274-DD3130117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A0860D-CCE1-B448-8262-904E94C2A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37781-F073-3C46-B08E-C3184DA29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A9DEA4-A156-8449-A836-D5B11283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2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34154C-051F-6742-B840-199C8608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3F5020-4500-4546-879E-44D5538B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D8D144-00D4-6D4F-BDF1-39F8B23A2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3C3F88-323C-ED4E-AC7A-6BFCE798E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0B7677-CF71-0747-B720-C0AE6B17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AD13A-99B1-D34D-9965-A51539B8D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049FEF-BEF6-2A4D-82BB-9C217C548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E6AE57-7490-FF4D-BEBF-A4D8F49B7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CD6C50-7D32-1443-85EC-9CC116287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49A95E-6F37-5B40-A6BD-F8F543534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8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F31D6-7ED4-5749-B8E8-17F07D60F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34706E-EE03-EA42-92CB-BC4EC32A53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3E7FD0-4CB5-CE46-91B7-10C3B03E9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1EC8FB-71BB-C844-B35D-46A43F44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4745F5-3E85-9A4F-9A05-2489E05EA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40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C00A79-2751-AE4B-BFA4-F355E1E90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DA0E4-771D-C549-B4B8-0F80E73BA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62B0C3-5C13-8B45-A7C9-27825F38D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52CCDB-E9B8-C54F-80F5-674ED3F60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1EBC41-46D9-2440-951E-853F33A0A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6CAB157-FEAF-C548-9383-D311CD433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83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034BD4-732D-9840-A866-D12DF8302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09291E-E95E-5D49-A274-572E4A1F9E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EFA67C-C88A-2C4A-A235-8DFB07A1BC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914A87F-A246-E54D-B889-C4F325E2D3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881F01-E3CF-8B45-8805-5E6C9095A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79084D6-6B43-054A-BDD7-8916E72F6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96A170E-A416-5B48-B073-C827DCCE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08A401A-7898-0F4A-B208-2E869A8DD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3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297F89-4A64-3547-9DBB-8954F8C2C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B86365-9CA6-E142-A279-67FA37EB6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5804328-59D2-1E45-BB2A-CCC0934BE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AFFF2E4-A4BE-C547-982C-F90DA13A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37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177A45E-5FD1-484F-AF46-0929BD573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8A76608-B8F8-6D4C-AAC6-49F60450D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B9BF2C-4F23-014E-9E02-FF60E4513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26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796CDC-F719-9346-8610-A01037CFC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E8F205-F1E2-6843-8CD5-D7EF07D43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290864A-5DC3-9E41-AFA9-224FEB815C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8CAE6C-A19A-9445-B0F4-40316E21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3E74B0-64F3-7844-8D07-522D36BB5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A8096-F764-FE46-A2DD-60016EB2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1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F9E48A-4F54-844B-8FCC-C036FF18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F098D2-DBB7-A548-B33B-5B48F70133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267D1A-CE72-4444-9636-B2827B6C6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E62922-DE51-B044-8613-5501BEA91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BFBC0F-EE97-A54F-A876-60C82C6E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C08DE86-C758-CB48-9565-52E5647A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73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BAB496A-1B38-5645-8E2C-5E5833B65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02AA61-1E26-DA49-BA33-0E94572CE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F96A01-A3B0-854B-A8E0-377BFCCD43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A9D5F-D52E-B544-815F-8DF9499903BB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16BAC8-7E13-4746-80A2-41B1060BF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0C0E68-A2B7-9D43-B5AC-F9C16AD76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0CC4F-655E-894C-BF89-B325E524CE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46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5BFF6D-F2F6-C944-B0E8-26444645FED0}"/>
              </a:ext>
            </a:extLst>
          </p:cNvPr>
          <p:cNvSpPr/>
          <p:nvPr/>
        </p:nvSpPr>
        <p:spPr>
          <a:xfrm>
            <a:off x="4296000" y="1629000"/>
            <a:ext cx="3600000" cy="36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</a:t>
            </a:r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19DEC4-173D-644F-939E-7F8F2910D54F}"/>
              </a:ext>
            </a:extLst>
          </p:cNvPr>
          <p:cNvSpPr txBox="1"/>
          <p:nvPr/>
        </p:nvSpPr>
        <p:spPr>
          <a:xfrm>
            <a:off x="4400300" y="3669436"/>
            <a:ext cx="294361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solidFill>
                  <a:srgbClr val="004DA2"/>
                </a:solidFill>
                <a:latin typeface="STHupo" panose="02010800040101010101" pitchFamily="2" charset="-122"/>
                <a:ea typeface="STHupo" panose="02010800040101010101" pitchFamily="2" charset="-122"/>
                <a:cs typeface="Baloo Thambi" panose="03080902040302020200" pitchFamily="66" charset="0"/>
              </a:rPr>
              <a:t>２</a:t>
            </a:r>
            <a:r>
              <a:rPr kumimoji="1" lang="ja-JP" altLang="en-US" sz="5400">
                <a:solidFill>
                  <a:srgbClr val="004DA2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  <a:cs typeface="Baloo Thambi" panose="03080902040302020200" pitchFamily="66" charset="0"/>
              </a:rPr>
              <a:t>　</a:t>
            </a:r>
            <a:r>
              <a:rPr lang="ja-JP" altLang="en-US" sz="5400">
                <a:solidFill>
                  <a:srgbClr val="004DA2"/>
                </a:solidFill>
                <a:latin typeface="Cooper Black" panose="0208090404030B020404" pitchFamily="18" charset="0"/>
                <a:ea typeface="STHupo" panose="02010800040101010101" pitchFamily="2" charset="-122"/>
              </a:rPr>
              <a:t>２</a:t>
            </a:r>
            <a:endParaRPr kumimoji="1" lang="ja-JP" altLang="en-US" sz="5400">
              <a:solidFill>
                <a:srgbClr val="004DA2"/>
              </a:solidFill>
              <a:latin typeface="Cooper Black" panose="0208090404030B020404" pitchFamily="18" charset="0"/>
              <a:ea typeface="STHupo" panose="02010800040101010101" pitchFamily="2" charset="-122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3B6013C-0D28-3945-8179-3CE81C34E69D}"/>
              </a:ext>
            </a:extLst>
          </p:cNvPr>
          <p:cNvSpPr/>
          <p:nvPr/>
        </p:nvSpPr>
        <p:spPr>
          <a:xfrm>
            <a:off x="4583832" y="3023105"/>
            <a:ext cx="3131507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" altLang="ja-JP" sz="3600" b="1" dirty="0">
                <a:ln w="0"/>
                <a:solidFill>
                  <a:srgbClr val="004DA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  <a:ea typeface="STHupo" panose="02010800040101010101" pitchFamily="2" charset="-122"/>
              </a:rPr>
              <a:t>Symposium</a:t>
            </a:r>
            <a:endParaRPr lang="en-US" altLang="ja-JP" sz="3600" b="1" dirty="0">
              <a:ln w="0"/>
              <a:solidFill>
                <a:srgbClr val="004DA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Rounded MT Bold" panose="020F0704030504030204" pitchFamily="34" charset="0"/>
              <a:ea typeface="STHupo" panose="02010800040101010101" pitchFamily="2" charset="-122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28E713C-D194-5940-A3CD-C6EBB6DEF62A}"/>
              </a:ext>
            </a:extLst>
          </p:cNvPr>
          <p:cNvSpPr/>
          <p:nvPr/>
        </p:nvSpPr>
        <p:spPr>
          <a:xfrm>
            <a:off x="4583832" y="2486950"/>
            <a:ext cx="3131507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3600" b="1" dirty="0" err="1">
                <a:ln w="0"/>
                <a:solidFill>
                  <a:srgbClr val="004DA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  <a:ea typeface="STHupo" panose="02010800040101010101" pitchFamily="2" charset="-122"/>
              </a:rPr>
              <a:t>Humanware</a:t>
            </a:r>
            <a:endParaRPr lang="en-US" altLang="ja-JP" sz="3600" b="1" dirty="0">
              <a:ln w="0"/>
              <a:solidFill>
                <a:srgbClr val="004DA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Rounded MT Bold" panose="020F0704030504030204" pitchFamily="34" charset="0"/>
              <a:ea typeface="STHupo" panose="02010800040101010101" pitchFamily="2" charset="-122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E923CC-D3EE-BB40-8CF9-7B77FB31E3F8}"/>
              </a:ext>
            </a:extLst>
          </p:cNvPr>
          <p:cNvSpPr txBox="1"/>
          <p:nvPr/>
        </p:nvSpPr>
        <p:spPr>
          <a:xfrm>
            <a:off x="5728063" y="542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3C0DCEB-15CC-2643-8288-40380D2C7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271" y="3636000"/>
            <a:ext cx="1261866" cy="999497"/>
          </a:xfrm>
          <a:prstGeom prst="rect">
            <a:avLst/>
          </a:prstGeom>
        </p:spPr>
      </p:pic>
      <p:sp>
        <p:nvSpPr>
          <p:cNvPr id="6" name="円/楕円 5">
            <a:extLst>
              <a:ext uri="{FF2B5EF4-FFF2-40B4-BE49-F238E27FC236}">
                <a16:creationId xmlns:a16="http://schemas.microsoft.com/office/drawing/2014/main" id="{D7274E99-52FB-594A-98C5-E94D35FE7A0B}"/>
              </a:ext>
            </a:extLst>
          </p:cNvPr>
          <p:cNvSpPr/>
          <p:nvPr/>
        </p:nvSpPr>
        <p:spPr>
          <a:xfrm>
            <a:off x="5140800" y="3848400"/>
            <a:ext cx="532800" cy="482400"/>
          </a:xfrm>
          <a:prstGeom prst="ellipse">
            <a:avLst/>
          </a:prstGeom>
          <a:noFill/>
          <a:ln w="84455">
            <a:solidFill>
              <a:srgbClr val="004299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95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5BFF6D-F2F6-C944-B0E8-26444645FED0}"/>
              </a:ext>
            </a:extLst>
          </p:cNvPr>
          <p:cNvSpPr/>
          <p:nvPr/>
        </p:nvSpPr>
        <p:spPr>
          <a:xfrm>
            <a:off x="4296000" y="1629000"/>
            <a:ext cx="3600000" cy="36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f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E923CC-D3EE-BB40-8CF9-7B77FB31E3F8}"/>
              </a:ext>
            </a:extLst>
          </p:cNvPr>
          <p:cNvSpPr txBox="1"/>
          <p:nvPr/>
        </p:nvSpPr>
        <p:spPr>
          <a:xfrm>
            <a:off x="5728063" y="54210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3F31B0D-05B7-084F-BD14-D44A49D56699}"/>
              </a:ext>
            </a:extLst>
          </p:cNvPr>
          <p:cNvSpPr/>
          <p:nvPr/>
        </p:nvSpPr>
        <p:spPr>
          <a:xfrm>
            <a:off x="4626877" y="2580851"/>
            <a:ext cx="2399910" cy="1200329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en-US" altLang="ja-JP" sz="7200" b="1" dirty="0">
                <a:ln w="0"/>
                <a:solidFill>
                  <a:srgbClr val="004DA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  <a:ea typeface="STHupo" panose="02010800040101010101" pitchFamily="2" charset="-122"/>
              </a:rPr>
              <a:t>HWS</a:t>
            </a:r>
            <a:endParaRPr lang="en-US" altLang="ja-JP" sz="6600" b="1" dirty="0">
              <a:ln w="0"/>
              <a:solidFill>
                <a:srgbClr val="004DA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Rounded MT Bold" panose="020F0704030504030204" pitchFamily="34" charset="0"/>
              <a:ea typeface="STHupo" panose="02010800040101010101" pitchFamily="2" charset="-122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89B0A2-5F69-5146-8D72-3162A297C537}"/>
              </a:ext>
            </a:extLst>
          </p:cNvPr>
          <p:cNvSpPr txBox="1"/>
          <p:nvPr/>
        </p:nvSpPr>
        <p:spPr>
          <a:xfrm>
            <a:off x="4400300" y="3669436"/>
            <a:ext cx="294361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solidFill>
                  <a:srgbClr val="004DA2"/>
                </a:solidFill>
                <a:latin typeface="STHupo" panose="02010800040101010101" pitchFamily="2" charset="-122"/>
                <a:ea typeface="STHupo" panose="02010800040101010101" pitchFamily="2" charset="-122"/>
                <a:cs typeface="Baloo Thambi" panose="03080902040302020200" pitchFamily="66" charset="0"/>
              </a:rPr>
              <a:t>２</a:t>
            </a:r>
            <a:r>
              <a:rPr kumimoji="1" lang="ja-JP" altLang="en-US" sz="5400">
                <a:solidFill>
                  <a:srgbClr val="004DA2"/>
                </a:solidFill>
                <a:latin typeface="HGPSoeiKakugothicUB" panose="020B0900000000000000" pitchFamily="34" charset="-128"/>
                <a:ea typeface="HGPSoeiKakugothicUB" panose="020B0900000000000000" pitchFamily="34" charset="-128"/>
                <a:cs typeface="Baloo Thambi" panose="03080902040302020200" pitchFamily="66" charset="0"/>
              </a:rPr>
              <a:t>　</a:t>
            </a:r>
            <a:r>
              <a:rPr lang="ja-JP" altLang="en-US" sz="5400">
                <a:solidFill>
                  <a:srgbClr val="004DA2"/>
                </a:solidFill>
                <a:latin typeface="Cooper Black" panose="0208090404030B020404" pitchFamily="18" charset="0"/>
                <a:ea typeface="STHupo" panose="02010800040101010101" pitchFamily="2" charset="-122"/>
              </a:rPr>
              <a:t>２</a:t>
            </a:r>
            <a:endParaRPr kumimoji="1" lang="ja-JP" altLang="en-US" sz="5400">
              <a:solidFill>
                <a:srgbClr val="004DA2"/>
              </a:solidFill>
              <a:latin typeface="Cooper Black" panose="0208090404030B020404" pitchFamily="18" charset="0"/>
              <a:ea typeface="STHupo" panose="02010800040101010101" pitchFamily="2" charset="-122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D52B065-7430-DC44-A8CD-38D448B73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271" y="3636000"/>
            <a:ext cx="1261866" cy="999497"/>
          </a:xfrm>
          <a:prstGeom prst="rect">
            <a:avLst/>
          </a:prstGeom>
        </p:spPr>
      </p:pic>
      <p:sp>
        <p:nvSpPr>
          <p:cNvPr id="12" name="円/楕円 11">
            <a:extLst>
              <a:ext uri="{FF2B5EF4-FFF2-40B4-BE49-F238E27FC236}">
                <a16:creationId xmlns:a16="http://schemas.microsoft.com/office/drawing/2014/main" id="{DA2BF6E5-5D4E-D14B-AF7F-706CF2471C18}"/>
              </a:ext>
            </a:extLst>
          </p:cNvPr>
          <p:cNvSpPr/>
          <p:nvPr/>
        </p:nvSpPr>
        <p:spPr>
          <a:xfrm>
            <a:off x="5140800" y="3848400"/>
            <a:ext cx="532800" cy="482400"/>
          </a:xfrm>
          <a:prstGeom prst="ellipse">
            <a:avLst/>
          </a:prstGeom>
          <a:noFill/>
          <a:ln w="84455">
            <a:solidFill>
              <a:srgbClr val="004299">
                <a:alpha val="8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236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9</Words>
  <Application>Microsoft Macintosh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STHupo</vt:lpstr>
      <vt:lpstr>游ゴシック</vt:lpstr>
      <vt:lpstr>游ゴシック Light</vt:lpstr>
      <vt:lpstr>Arial</vt:lpstr>
      <vt:lpstr>Arial Rounded MT Bold</vt:lpstr>
      <vt:lpstr>Cooper Black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谷口 大</dc:creator>
  <cp:lastModifiedBy>谷口 大</cp:lastModifiedBy>
  <cp:revision>38</cp:revision>
  <dcterms:created xsi:type="dcterms:W3CDTF">2020-10-15T08:36:47Z</dcterms:created>
  <dcterms:modified xsi:type="dcterms:W3CDTF">2020-10-15T11:43:35Z</dcterms:modified>
</cp:coreProperties>
</file>