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5"/>
  </p:notesMasterIdLst>
  <p:sldIdLst>
    <p:sldId id="257" r:id="rId2"/>
    <p:sldId id="258" r:id="rId3"/>
    <p:sldId id="259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谷口 大" initials="谷口" lastIdx="1" clrIdx="0">
    <p:extLst>
      <p:ext uri="{19B8F6BF-5375-455C-9EA6-DF929625EA0E}">
        <p15:presenceInfo xmlns:p15="http://schemas.microsoft.com/office/powerpoint/2012/main" userId="a078c61fad8ad4ab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556"/>
    <p:restoredTop sz="94674"/>
  </p:normalViewPr>
  <p:slideViewPr>
    <p:cSldViewPr snapToGrid="0" snapToObjects="1" showGuides="1">
      <p:cViewPr varScale="1">
        <p:scale>
          <a:sx n="73" d="100"/>
          <a:sy n="73" d="100"/>
        </p:scale>
        <p:origin x="43" y="2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F5E2BD-5B58-4DB0-A40C-7BF8F445631E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0EA7A3-4E8E-419B-B145-CD2F22F081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50295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0EA7A3-4E8E-419B-B145-CD2F22F0810D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59310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C685A3F-26C5-E74C-AD8F-134B0A2AA1B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1D83999-35F3-8A43-BC65-BA1DD4B5EB5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43453DA-4DC1-A749-AC52-38A0CE2AEA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0CD0624-FD77-F745-97BE-5CF942306B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78EAF2-B8C5-F344-80E5-2BD5F4D1BA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44413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C60CA78-D821-4A41-AD4E-8E249066E8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C74E391C-B4BD-944E-976F-33C9C2CB170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38BA6DE-535D-0C4A-A8A4-9F9F92C12C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E681B80-BC75-DB4C-86C7-C75D563302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7CF1C37-C0BE-F440-9260-D9C10857D8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69107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371A0DF-86E6-1740-80B3-D9F2943B1A8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C1C537B-EC56-BE42-ACFB-E43BB3E6F3A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09FBFF3-38A8-9548-80EF-095D2246E7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3C9A574-F8F4-4648-96AA-E594F30F17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D25CFC8-C847-E148-8357-CDFA0C565B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84071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6BB04AB-C171-884B-B8F3-4ADE034F82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3C56959-567B-4E4C-B9A8-8A87B8A605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CB291A4-66BB-1F4A-A0F0-424AE8707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A7B523A-D67D-684D-ABFE-E918DD4670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07D3671-042A-E046-8AB6-ACED539E77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1290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C7DB74D-AFBA-AF42-A06D-42FA453812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2CE753C-2E66-7746-8CFD-3667630A1C4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14A9828-5E0B-344B-BC24-2788A4EA1B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50E18F4-E74E-BE42-BEF1-8EE5FD7129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F950C43-8699-9C47-81C9-6CC6CDB8E5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04459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69D621-8651-4D4A-B5FC-21C96DA13D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2EF24E5-3323-6845-B8F5-80AA0AF43D3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2611E3C-DC64-B54D-AB95-1EB7B53EBF7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4F1A8E0-7396-4246-A86F-B66D9AAE65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AD734B8-7BC4-0346-BAC0-E40BDC7577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25FEC23-8CA5-FD43-8FE1-DE2942E54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27212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D6CD34B-02DF-7B4F-9F10-03BAEDCF24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A8F5A31-3825-5F47-A028-0AF70C33A1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F1DBBD9-5F6A-D74A-92BD-6D08E29E6B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62065E19-1EB5-9044-A9D3-DB8A8EC52CD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B0E3FFD-2BD8-D04E-B987-A02BDFEF13E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B274B059-722B-154D-95C6-8521D9F80D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AFCD1740-3C8A-7042-9477-E80C6C9AC7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27F32EE-DF88-0F45-9BE0-E0EE2A52BF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43671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15E45CF-101E-C64C-AF95-83F583A8AA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3CB5111-BF79-EC41-B5C1-6BA3025C4F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64EAEFB-236C-7740-9BD9-5997CEAEC8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050C698-F99A-854C-97D8-E0C026163C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32551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A07F3D8-6C4F-444D-8093-A2DA4FAEC2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29B8017-43D0-3F4E-8257-ECC678CAFC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2A1859A9-A9E4-7445-B749-282B4AB074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9535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FA0CFAD-E197-BF46-BFBA-EAB4DC2F2A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07D9DE9-AA0F-6C47-817D-BA90AD89E7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32F1592-3C34-5944-8FCA-2829CF6159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BA3601B-7F6F-7243-AD9B-8005C52316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AEA379E-D53A-6F44-94A3-F75CCB1EFE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7094F71-0A3F-E24D-AD84-A0B660AC5F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644455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B96AC8-41AA-7844-AA22-330A18ED34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C34A5255-1D87-604E-B47C-5C61111BDDE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4177C11-C68A-1144-84B5-062B8733E20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9DB6CAF-0A67-C644-B765-F67999973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11C0EFB-AAD4-6345-8606-06337D8A9D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48917C8-96E4-BF40-8256-FEFE41A126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24644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65D7C7E6-4D3E-1F49-89D2-5E4AE9D580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678D3B8-1729-DF48-929E-389C129884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741F82A-8A12-064A-B870-7D3F22D7CEB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AE747CB-B54C-1746-8763-C819DA34AC5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F01A00B-531D-E34D-9780-F065E5BDDEA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35373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5.png"/><Relationship Id="rId4" Type="http://schemas.openxmlformats.org/officeDocument/2006/relationships/image" Target="../media/image4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DFAB4E0-0CC8-064E-AD2D-BF08C10BD388}"/>
              </a:ext>
            </a:extLst>
          </p:cNvPr>
          <p:cNvSpPr txBox="1"/>
          <p:nvPr/>
        </p:nvSpPr>
        <p:spPr>
          <a:xfrm>
            <a:off x="7010953" y="554786"/>
            <a:ext cx="5242005" cy="49398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タイムテーブル：</a:t>
            </a:r>
            <a:br>
              <a:rPr lang="ja-JP" altLang="en-US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</a:br>
            <a:r>
              <a: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13:00-13:10</a:t>
            </a:r>
            <a: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 オープニング</a:t>
            </a:r>
            <a:r>
              <a: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 </a:t>
            </a:r>
            <a: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セレモニー</a:t>
            </a:r>
            <a:r>
              <a:rPr lang="en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/>
            </a:r>
            <a:br>
              <a:rPr lang="en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</a:br>
            <a:r>
              <a:rPr lang="en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13:10-14:00 </a:t>
            </a:r>
            <a: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チュートリアル公演</a:t>
            </a:r>
            <a:endParaRPr lang="en-US" altLang="ja-JP" sz="2000" dirty="0">
              <a:solidFill>
                <a:schemeClr val="bg2">
                  <a:lumMod val="25000"/>
                </a:schemeClr>
              </a:solidFill>
              <a:latin typeface="HGMaruGothicMPRO" panose="020F0600000000000000" pitchFamily="34" charset="-128"/>
              <a:ea typeface="HGMaruGothicMPRO" panose="020F0600000000000000" pitchFamily="34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2000" b="1" dirty="0">
                <a:solidFill>
                  <a:srgbClr val="FF0000"/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14:00-14:10 </a:t>
            </a:r>
            <a:r>
              <a:rPr lang="ja-JP" altLang="en-US" sz="2000" b="1" dirty="0" smtClean="0">
                <a:solidFill>
                  <a:srgbClr val="FF0000"/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休憩　</a:t>
            </a:r>
            <a:r>
              <a:rPr lang="ja-JP" altLang="en-US" sz="2000" b="1" dirty="0" smtClean="0">
                <a:solidFill>
                  <a:srgbClr val="FF0000"/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← </a:t>
            </a:r>
            <a:r>
              <a:rPr lang="en-US" altLang="ja-JP" sz="2000" b="1" dirty="0" smtClean="0">
                <a:solidFill>
                  <a:srgbClr val="FF0000"/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Here now</a:t>
            </a:r>
            <a: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/>
            </a:r>
            <a:b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</a:br>
            <a:r>
              <a: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14:10-15:25 </a:t>
            </a:r>
            <a: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融合研究発表</a:t>
            </a:r>
            <a:endParaRPr lang="en-US" altLang="ja-JP" sz="2000" dirty="0">
              <a:solidFill>
                <a:schemeClr val="bg2">
                  <a:lumMod val="25000"/>
                </a:schemeClr>
              </a:solidFill>
              <a:latin typeface="HGMaruGothicMPRO" panose="020F0600000000000000" pitchFamily="34" charset="-128"/>
              <a:ea typeface="HGMaruGothicMPRO" panose="020F0600000000000000" pitchFamily="34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15:25-15:30 </a:t>
            </a:r>
            <a: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先生講評</a:t>
            </a:r>
            <a:endParaRPr lang="en-US" altLang="ja-JP" sz="2000" dirty="0">
              <a:solidFill>
                <a:schemeClr val="bg2">
                  <a:lumMod val="25000"/>
                </a:schemeClr>
              </a:solidFill>
              <a:latin typeface="HGMaruGothicMPRO" panose="020F0600000000000000" pitchFamily="34" charset="-128"/>
              <a:ea typeface="HGMaruGothicMPRO" panose="020F0600000000000000" pitchFamily="34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15:30-15:40 </a:t>
            </a:r>
            <a: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休憩</a:t>
            </a:r>
            <a:b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</a:br>
            <a:r>
              <a: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15:40-16:10 </a:t>
            </a:r>
            <a: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融合研究テーマ案発表</a:t>
            </a:r>
            <a:endParaRPr lang="en-US" altLang="ja-JP" sz="2000" dirty="0">
              <a:solidFill>
                <a:schemeClr val="bg2">
                  <a:lumMod val="25000"/>
                </a:schemeClr>
              </a:solidFill>
              <a:latin typeface="HGMaruGothicMPRO" panose="020F0600000000000000" pitchFamily="34" charset="-128"/>
              <a:ea typeface="HGMaruGothicMPRO" panose="020F0600000000000000" pitchFamily="34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16:10-16:30 </a:t>
            </a:r>
            <a: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クロージング</a:t>
            </a:r>
            <a:r>
              <a: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 </a:t>
            </a:r>
            <a: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セレモニー</a:t>
            </a:r>
            <a:endParaRPr lang="en-US" altLang="ja-JP" sz="2000" dirty="0">
              <a:solidFill>
                <a:schemeClr val="bg2">
                  <a:lumMod val="25000"/>
                </a:schemeClr>
              </a:solidFill>
              <a:latin typeface="HGMaruGothicMPRO" panose="020F0600000000000000" pitchFamily="34" charset="-128"/>
              <a:ea typeface="HGMaruGothicMPRO" panose="020F0600000000000000" pitchFamily="34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16:30-19:00 </a:t>
            </a:r>
            <a:r>
              <a:rPr lang="ja-JP" altLang="en-US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rPr>
              <a:t>懇親会</a:t>
            </a:r>
          </a:p>
          <a:p>
            <a:endParaRPr kumimoji="1" lang="ja-JP" altLang="en-US" dirty="0">
              <a:latin typeface="Hiragino Kaku Gothic Std W8" panose="020B0800000000000000" pitchFamily="34" charset="-128"/>
              <a:ea typeface="Hiragino Kaku Gothic Std W8" panose="020B0800000000000000" pitchFamily="34" charset="-128"/>
            </a:endParaRPr>
          </a:p>
        </p:txBody>
      </p:sp>
      <p:pic>
        <p:nvPicPr>
          <p:cNvPr id="13" name="図 12">
            <a:extLst>
              <a:ext uri="{FF2B5EF4-FFF2-40B4-BE49-F238E27FC236}">
                <a16:creationId xmlns:a16="http://schemas.microsoft.com/office/drawing/2014/main" id="{0A884ABC-BE06-9D49-8007-073621A353C8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5413" t="25540" r="10609" b="18709"/>
          <a:stretch/>
        </p:blipFill>
        <p:spPr>
          <a:xfrm>
            <a:off x="397504" y="339577"/>
            <a:ext cx="6230542" cy="4430139"/>
          </a:xfrm>
          <a:prstGeom prst="rect">
            <a:avLst/>
          </a:prstGeom>
        </p:spPr>
      </p:pic>
      <p:sp>
        <p:nvSpPr>
          <p:cNvPr id="15" name="角丸四角形 14">
            <a:extLst>
              <a:ext uri="{FF2B5EF4-FFF2-40B4-BE49-F238E27FC236}">
                <a16:creationId xmlns:a16="http://schemas.microsoft.com/office/drawing/2014/main" id="{FAEBED8F-5864-CB45-93CD-C53827C4E60C}"/>
              </a:ext>
            </a:extLst>
          </p:cNvPr>
          <p:cNvSpPr/>
          <p:nvPr/>
        </p:nvSpPr>
        <p:spPr>
          <a:xfrm>
            <a:off x="6826268" y="487376"/>
            <a:ext cx="5246670" cy="4741992"/>
          </a:xfrm>
          <a:prstGeom prst="roundRect">
            <a:avLst>
              <a:gd name="adj" fmla="val 11120"/>
            </a:avLst>
          </a:prstGeom>
          <a:noFill/>
          <a:ln w="381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2819FCA9-A8D3-E547-9D0F-68E7DCCB062E}"/>
              </a:ext>
            </a:extLst>
          </p:cNvPr>
          <p:cNvSpPr txBox="1"/>
          <p:nvPr/>
        </p:nvSpPr>
        <p:spPr>
          <a:xfrm>
            <a:off x="345509" y="5008175"/>
            <a:ext cx="7082118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3200" dirty="0">
                <a:solidFill>
                  <a:schemeClr val="bg2">
                    <a:lumMod val="25000"/>
                  </a:schemeClr>
                </a:solidFill>
                <a:latin typeface="Baloo" panose="03080902040302020200" pitchFamily="66" charset="0"/>
                <a:ea typeface="HGPSoeiKakugothicUB" panose="020B0900000000000000" pitchFamily="34" charset="-128"/>
                <a:cs typeface="Baloo" panose="03080902040302020200" pitchFamily="66" charset="0"/>
              </a:rPr>
              <a:t>Fri. Oct. 13</a:t>
            </a:r>
            <a:r>
              <a:rPr lang="en-US" altLang="ja-JP" sz="3200" baseline="30000" dirty="0">
                <a:solidFill>
                  <a:schemeClr val="bg2">
                    <a:lumMod val="25000"/>
                  </a:schemeClr>
                </a:solidFill>
                <a:latin typeface="Baloo" panose="03080902040302020200" pitchFamily="66" charset="0"/>
                <a:ea typeface="HGPSoeiKakugothicUB" panose="020B0900000000000000" pitchFamily="34" charset="-128"/>
                <a:cs typeface="Baloo" panose="03080902040302020200" pitchFamily="66" charset="0"/>
              </a:rPr>
              <a:t>th</a:t>
            </a:r>
            <a:r>
              <a:rPr lang="en-US" altLang="ja-JP" sz="3200" dirty="0">
                <a:solidFill>
                  <a:schemeClr val="bg2">
                    <a:lumMod val="25000"/>
                  </a:schemeClr>
                </a:solidFill>
                <a:latin typeface="Baloo" panose="03080902040302020200" pitchFamily="66" charset="0"/>
                <a:ea typeface="HGPSoeiKakugothicUB" panose="020B0900000000000000" pitchFamily="34" charset="-128"/>
                <a:cs typeface="Baloo" panose="03080902040302020200" pitchFamily="66" charset="0"/>
              </a:rPr>
              <a:t>, 2020</a:t>
            </a:r>
          </a:p>
          <a:p>
            <a:r>
              <a:rPr lang="en-US" altLang="ja-JP" sz="3200" dirty="0">
                <a:solidFill>
                  <a:schemeClr val="bg2">
                    <a:lumMod val="25000"/>
                  </a:schemeClr>
                </a:solidFill>
                <a:latin typeface="Baloo" panose="03080902040302020200" pitchFamily="66" charset="0"/>
                <a:ea typeface="HGPSoeiKakugothicUB" panose="020B0900000000000000" pitchFamily="34" charset="-128"/>
                <a:cs typeface="Baloo" panose="03080902040302020200" pitchFamily="66" charset="0"/>
              </a:rPr>
              <a:t>13:00 - 16:30     </a:t>
            </a:r>
          </a:p>
          <a:p>
            <a:r>
              <a:rPr lang="en-US" altLang="ja-JP" sz="3200" dirty="0">
                <a:solidFill>
                  <a:schemeClr val="bg2">
                    <a:lumMod val="25000"/>
                  </a:schemeClr>
                </a:solidFill>
                <a:latin typeface="Baloo" panose="03080902040302020200" pitchFamily="66" charset="0"/>
                <a:ea typeface="HGPSoeiKakugothicUB" panose="020B0900000000000000" pitchFamily="34" charset="-128"/>
                <a:cs typeface="Baloo" panose="03080902040302020200" pitchFamily="66" charset="0"/>
              </a:rPr>
              <a:t>(16:30 -  19:00 convivial party)</a:t>
            </a:r>
            <a:endParaRPr kumimoji="1" lang="ja-JP" altLang="en-US" sz="3200">
              <a:solidFill>
                <a:schemeClr val="bg2">
                  <a:lumMod val="25000"/>
                </a:schemeClr>
              </a:solidFill>
              <a:latin typeface="Baloo" panose="03080902040302020200" pitchFamily="66" charset="0"/>
              <a:ea typeface="HGPSoeiKakugothicUB" panose="020B0900000000000000" pitchFamily="34" charset="-128"/>
              <a:cs typeface="Baloo" panose="03080902040302020200" pitchFamily="66" charset="0"/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C0A647F6-E74A-9541-AC4A-0497E5B5F0CE}"/>
              </a:ext>
            </a:extLst>
          </p:cNvPr>
          <p:cNvSpPr txBox="1"/>
          <p:nvPr/>
        </p:nvSpPr>
        <p:spPr>
          <a:xfrm>
            <a:off x="7030663" y="5506230"/>
            <a:ext cx="7082118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  <a:cs typeface="Baloo" panose="03080902040302020200" pitchFamily="66" charset="0"/>
              </a:rPr>
              <a:t>企画・運営：</a:t>
            </a:r>
            <a:endParaRPr lang="en-US" altLang="ja-JP" sz="2000" dirty="0">
              <a:solidFill>
                <a:schemeClr val="bg2">
                  <a:lumMod val="25000"/>
                </a:schemeClr>
              </a:solidFill>
              <a:latin typeface="HGMaruGothicMPRO" panose="020F0600000000000000" pitchFamily="34" charset="-128"/>
              <a:ea typeface="HGMaruGothicMPRO" panose="020F0600000000000000" pitchFamily="34" charset="-128"/>
              <a:cs typeface="Baloo" panose="03080902040302020200" pitchFamily="66" charset="0"/>
            </a:endParaRPr>
          </a:p>
          <a:p>
            <a:r>
              <a:rPr kumimoji="1" lang="ja-JP" altLang="en-US" sz="200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  <a:cs typeface="Baloo" panose="03080902040302020200" pitchFamily="66" charset="0"/>
              </a:rPr>
              <a:t>ヒューマンウェアイノベーション博士課程</a:t>
            </a:r>
            <a:endParaRPr kumimoji="1" lang="en-US" altLang="ja-JP" sz="2000" dirty="0">
              <a:solidFill>
                <a:schemeClr val="bg2">
                  <a:lumMod val="25000"/>
                </a:schemeClr>
              </a:solidFill>
              <a:latin typeface="HGMaruGothicMPRO" panose="020F0600000000000000" pitchFamily="34" charset="-128"/>
              <a:ea typeface="HGMaruGothicMPRO" panose="020F0600000000000000" pitchFamily="34" charset="-128"/>
              <a:cs typeface="Baloo" panose="03080902040302020200" pitchFamily="66" charset="0"/>
            </a:endParaRPr>
          </a:p>
          <a:p>
            <a:r>
              <a:rPr kumimoji="1" lang="ja-JP" altLang="en-US" sz="200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  <a:cs typeface="Baloo" panose="03080902040302020200" pitchFamily="66" charset="0"/>
              </a:rPr>
              <a:t>プログラム履修生</a:t>
            </a:r>
            <a:endParaRPr kumimoji="1" lang="ja-JP" altLang="en-US" sz="3200">
              <a:solidFill>
                <a:schemeClr val="bg2">
                  <a:lumMod val="25000"/>
                </a:schemeClr>
              </a:solidFill>
              <a:latin typeface="HGMaruGothicMPRO" panose="020F0600000000000000" pitchFamily="34" charset="-128"/>
              <a:ea typeface="HGMaruGothicMPRO" panose="020F0600000000000000" pitchFamily="34" charset="-128"/>
              <a:cs typeface="Baloo" panose="03080902040302020200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9774579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Tm="10000"/>
    </mc:Choice>
    <mc:Fallback>
      <p:transition spd="slow" advTm="10000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次は</a:t>
            </a:r>
            <a:r>
              <a:rPr kumimoji="1" lang="ja-JP" altLang="en-US" b="1" dirty="0" smtClean="0"/>
              <a:t>融合研究発表</a:t>
            </a:r>
            <a:r>
              <a:rPr kumimoji="1" lang="ja-JP" altLang="en-US" dirty="0" smtClean="0"/>
              <a:t>です</a:t>
            </a:r>
            <a:endParaRPr kumimoji="1" lang="ja-JP" altLang="en-US" dirty="0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43072" y="1921597"/>
            <a:ext cx="4107830" cy="4377349"/>
          </a:xfrm>
          <a:prstGeom prst="rect">
            <a:avLst/>
          </a:prstGeom>
          <a:ln>
            <a:solidFill>
              <a:schemeClr val="accent1"/>
            </a:solidFill>
          </a:ln>
        </p:spPr>
      </p:pic>
      <p:sp>
        <p:nvSpPr>
          <p:cNvPr id="6" name="テキスト ボックス 5"/>
          <p:cNvSpPr txBox="1"/>
          <p:nvPr/>
        </p:nvSpPr>
        <p:spPr>
          <a:xfrm>
            <a:off x="6096000" y="4709569"/>
            <a:ext cx="5098473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800" b="1" dirty="0"/>
              <a:t>質問やコメントのある方は</a:t>
            </a:r>
            <a:r>
              <a:rPr lang="ja-JP" altLang="en-US" sz="2800" b="1" dirty="0" smtClean="0"/>
              <a:t>，こ</a:t>
            </a:r>
            <a:r>
              <a:rPr lang="ja-JP" altLang="en-US" sz="2800" b="1" dirty="0"/>
              <a:t>の</a:t>
            </a:r>
            <a:r>
              <a:rPr lang="ja-JP" altLang="en-US" sz="2800" b="1" dirty="0" smtClean="0"/>
              <a:t>ように</a:t>
            </a:r>
            <a:r>
              <a:rPr lang="ja-JP" altLang="en-US" sz="2800" b="1" dirty="0"/>
              <a:t>スレッドでご質問</a:t>
            </a:r>
            <a:r>
              <a:rPr lang="ja-JP" altLang="en-US" sz="2800" b="1" dirty="0" smtClean="0"/>
              <a:t>ください．</a:t>
            </a:r>
            <a:endParaRPr kumimoji="1" lang="ja-JP" altLang="en-US" sz="2800" b="1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5346900" y="1921597"/>
            <a:ext cx="6955936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b="1" dirty="0" smtClean="0"/>
              <a:t>Slack</a:t>
            </a:r>
            <a:r>
              <a:rPr lang="ja-JP" altLang="en-US" sz="2800" b="1" dirty="0" smtClean="0"/>
              <a:t>の</a:t>
            </a:r>
            <a:r>
              <a:rPr lang="en-US" altLang="ja-JP" sz="2800" b="1" dirty="0" smtClean="0">
                <a:solidFill>
                  <a:srgbClr val="0070C0"/>
                </a:solidFill>
              </a:rPr>
              <a:t>#</a:t>
            </a:r>
            <a:r>
              <a:rPr lang="en-US" altLang="ja-JP" sz="2800" b="1" dirty="0">
                <a:solidFill>
                  <a:srgbClr val="0070C0"/>
                </a:solidFill>
              </a:rPr>
              <a:t>12_</a:t>
            </a:r>
            <a:r>
              <a:rPr lang="ja-JP" altLang="en-US" sz="2800" b="1" dirty="0">
                <a:solidFill>
                  <a:srgbClr val="0070C0"/>
                </a:solidFill>
              </a:rPr>
              <a:t>融合研究成果発表</a:t>
            </a:r>
            <a:r>
              <a:rPr lang="en-US" altLang="ja-JP" sz="2800" b="1" dirty="0">
                <a:solidFill>
                  <a:srgbClr val="0070C0"/>
                </a:solidFill>
              </a:rPr>
              <a:t>_</a:t>
            </a:r>
            <a:r>
              <a:rPr lang="en-US" altLang="ja-JP" sz="2800" b="1" dirty="0" err="1" smtClean="0">
                <a:solidFill>
                  <a:srgbClr val="0070C0"/>
                </a:solidFill>
              </a:rPr>
              <a:t>announcement_of_interdisciplinary</a:t>
            </a:r>
            <a:r>
              <a:rPr lang="en-US" altLang="ja-JP" sz="2800" b="1" dirty="0" smtClean="0">
                <a:solidFill>
                  <a:srgbClr val="0070C0"/>
                </a:solidFill>
              </a:rPr>
              <a:t>_</a:t>
            </a:r>
          </a:p>
          <a:p>
            <a:r>
              <a:rPr lang="en-US" altLang="ja-JP" sz="2800" b="1" dirty="0" err="1" smtClean="0">
                <a:solidFill>
                  <a:srgbClr val="0070C0"/>
                </a:solidFill>
              </a:rPr>
              <a:t>studies_results</a:t>
            </a:r>
            <a:r>
              <a:rPr lang="ja-JP" altLang="en-US" sz="2800" b="1" dirty="0" smtClean="0"/>
              <a:t>チャンネルにて発表資料を</a:t>
            </a:r>
            <a:r>
              <a:rPr kumimoji="1" lang="ja-JP" altLang="en-US" sz="2800" b="1" dirty="0" smtClean="0"/>
              <a:t>閲覧できます．</a:t>
            </a:r>
            <a:endParaRPr kumimoji="1" lang="ja-JP" altLang="en-US" sz="2800" b="1" dirty="0"/>
          </a:p>
        </p:txBody>
      </p:sp>
    </p:spTree>
    <p:extLst>
      <p:ext uri="{BB962C8B-B14F-4D97-AF65-F5344CB8AC3E}">
        <p14:creationId xmlns:p14="http://schemas.microsoft.com/office/powerpoint/2010/main" val="105016534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Tm="10000"/>
    </mc:Choice>
    <mc:Fallback>
      <p:transition spd="slow" advTm="10000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テキスト ボックス 18"/>
          <p:cNvSpPr txBox="1"/>
          <p:nvPr/>
        </p:nvSpPr>
        <p:spPr>
          <a:xfrm>
            <a:off x="8852563" y="6364834"/>
            <a:ext cx="3289737" cy="4001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ja-JP" altLang="en-US" sz="2000" b="1" dirty="0" smtClean="0"/>
              <a:t>③更新をクリック</a:t>
            </a:r>
            <a:endParaRPr kumimoji="1" lang="ja-JP" altLang="en-US" sz="2000" b="1" dirty="0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4716307" y="6369069"/>
            <a:ext cx="3289737" cy="4001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ja-JP" altLang="en-US" sz="2000" b="1" dirty="0" smtClean="0"/>
              <a:t>②変更可能か確認</a:t>
            </a:r>
            <a:endParaRPr kumimoji="1" lang="ja-JP" altLang="en-US" sz="2000" b="1" dirty="0"/>
          </a:p>
        </p:txBody>
      </p:sp>
      <p:sp>
        <p:nvSpPr>
          <p:cNvPr id="16" name="角丸四角形 15"/>
          <p:cNvSpPr/>
          <p:nvPr/>
        </p:nvSpPr>
        <p:spPr>
          <a:xfrm>
            <a:off x="189185" y="3268716"/>
            <a:ext cx="11897711" cy="3499945"/>
          </a:xfrm>
          <a:prstGeom prst="roundRect">
            <a:avLst>
              <a:gd name="adj" fmla="val 5884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b="1" dirty="0" smtClean="0"/>
              <a:t>Zoom</a:t>
            </a:r>
            <a:r>
              <a:rPr kumimoji="1" lang="ja-JP" altLang="en-US" b="1" dirty="0" smtClean="0"/>
              <a:t>のバージョン確認をお願いします</a:t>
            </a:r>
            <a:endParaRPr kumimoji="1" lang="ja-JP" altLang="en-US" b="1" dirty="0"/>
          </a:p>
        </p:txBody>
      </p:sp>
      <p:sp>
        <p:nvSpPr>
          <p:cNvPr id="4" name="Rectangle 1"/>
          <p:cNvSpPr>
            <a:spLocks noGrp="1" noChangeArrowheads="1"/>
          </p:cNvSpPr>
          <p:nvPr>
            <p:ph idx="1"/>
          </p:nvPr>
        </p:nvSpPr>
        <p:spPr bwMode="auto">
          <a:xfrm>
            <a:off x="428041" y="1642886"/>
            <a:ext cx="11505073" cy="12003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2400" b="0" i="0" u="none" strike="noStrike" cap="none" normalizeH="0" baseline="0" dirty="0" smtClean="0">
                <a:ln>
                  <a:noFill/>
                </a:ln>
                <a:solidFill>
                  <a:srgbClr val="222222"/>
                </a:solidFill>
                <a:effectLst/>
                <a:cs typeface="Arial" panose="020B0604020202020204" pitchFamily="34" charset="0"/>
              </a:rPr>
              <a:t>融合研究発表の次のセッションでは，</a:t>
            </a:r>
            <a:r>
              <a:rPr kumimoji="0" lang="ja-JP" altLang="ja-JP" sz="2400" b="0" i="0" u="none" strike="noStrike" cap="none" normalizeH="0" baseline="0" dirty="0" smtClean="0">
                <a:ln>
                  <a:noFill/>
                </a:ln>
                <a:solidFill>
                  <a:srgbClr val="222222"/>
                </a:solidFill>
                <a:effectLst/>
                <a:cs typeface="Arial" panose="020B0604020202020204" pitchFamily="34" charset="0"/>
              </a:rPr>
              <a:t>Zoomのブレイクアウトルーム機能を</a:t>
            </a:r>
            <a:endParaRPr kumimoji="0" lang="en-US" altLang="ja-JP" sz="2400" b="0" i="0" u="none" strike="noStrike" cap="none" normalizeH="0" baseline="0" dirty="0" smtClean="0">
              <a:ln>
                <a:noFill/>
              </a:ln>
              <a:solidFill>
                <a:srgbClr val="222222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2400" b="0" i="0" u="none" strike="noStrike" cap="none" normalizeH="0" baseline="0" dirty="0" smtClean="0">
                <a:ln>
                  <a:noFill/>
                </a:ln>
                <a:solidFill>
                  <a:srgbClr val="222222"/>
                </a:solidFill>
                <a:effectLst/>
                <a:cs typeface="Arial" panose="020B0604020202020204" pitchFamily="34" charset="0"/>
              </a:rPr>
              <a:t>使用します．</a:t>
            </a:r>
            <a:r>
              <a:rPr kumimoji="0" lang="ja-JP" altLang="ja-JP" sz="2400" b="1" i="0" u="none" strike="noStrike" cap="none" normalizeH="0" baseline="0" dirty="0" smtClean="0">
                <a:ln>
                  <a:noFill/>
                </a:ln>
                <a:solidFill>
                  <a:srgbClr val="222222"/>
                </a:solidFill>
                <a:effectLst/>
                <a:cs typeface="Arial" panose="020B0604020202020204" pitchFamily="34" charset="0"/>
              </a:rPr>
              <a:t>Zoomのバージョンが5.3.0以上でない場合，ブレイクアウトルームを</a:t>
            </a:r>
            <a:endParaRPr kumimoji="0" lang="en-US" altLang="ja-JP" sz="2400" b="1" i="0" u="none" strike="noStrike" cap="none" normalizeH="0" baseline="0" dirty="0" smtClean="0">
              <a:ln>
                <a:noFill/>
              </a:ln>
              <a:solidFill>
                <a:srgbClr val="222222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2400" b="1" i="0" u="none" strike="noStrike" cap="none" normalizeH="0" baseline="0" dirty="0" smtClean="0">
                <a:ln>
                  <a:noFill/>
                </a:ln>
                <a:solidFill>
                  <a:srgbClr val="222222"/>
                </a:solidFill>
                <a:effectLst/>
                <a:cs typeface="Arial" panose="020B0604020202020204" pitchFamily="34" charset="0"/>
              </a:rPr>
              <a:t>自由に移動する機能が使用できません</a:t>
            </a:r>
            <a:r>
              <a:rPr kumimoji="0" lang="ja-JP" altLang="ja-JP" sz="2400" b="0" i="0" u="none" strike="noStrike" cap="none" normalizeH="0" baseline="0" dirty="0" smtClean="0">
                <a:ln>
                  <a:noFill/>
                </a:ln>
                <a:solidFill>
                  <a:srgbClr val="222222"/>
                </a:solidFill>
                <a:effectLst/>
                <a:cs typeface="Arial" panose="020B0604020202020204" pitchFamily="34" charset="0"/>
              </a:rPr>
              <a:t>．</a:t>
            </a:r>
            <a:r>
              <a:rPr kumimoji="0" lang="ja-JP" altLang="ja-JP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 </a:t>
            </a:r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3958" y="3617081"/>
            <a:ext cx="3257725" cy="2747753"/>
          </a:xfrm>
          <a:prstGeom prst="rect">
            <a:avLst/>
          </a:prstGeom>
        </p:spPr>
      </p:pic>
      <p:pic>
        <p:nvPicPr>
          <p:cNvPr id="6" name="図 5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272905" y="3617081"/>
            <a:ext cx="3433459" cy="2747753"/>
          </a:xfrm>
          <a:prstGeom prst="rect">
            <a:avLst/>
          </a:prstGeom>
          <a:ln>
            <a:solidFill>
              <a:schemeClr val="accent1"/>
            </a:solidFill>
          </a:ln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77586" y="3593783"/>
            <a:ext cx="3467572" cy="2771051"/>
          </a:xfrm>
          <a:prstGeom prst="rect">
            <a:avLst/>
          </a:prstGeom>
          <a:ln>
            <a:solidFill>
              <a:schemeClr val="accent1"/>
            </a:solidFill>
          </a:ln>
        </p:spPr>
      </p:pic>
      <p:sp>
        <p:nvSpPr>
          <p:cNvPr id="8" name="正方形/長方形 7"/>
          <p:cNvSpPr/>
          <p:nvPr/>
        </p:nvSpPr>
        <p:spPr>
          <a:xfrm>
            <a:off x="2067019" y="4824245"/>
            <a:ext cx="1464063" cy="166712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右矢印 8"/>
          <p:cNvSpPr/>
          <p:nvPr/>
        </p:nvSpPr>
        <p:spPr>
          <a:xfrm>
            <a:off x="3727806" y="4834755"/>
            <a:ext cx="434291" cy="36786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右矢印 9"/>
          <p:cNvSpPr/>
          <p:nvPr/>
        </p:nvSpPr>
        <p:spPr>
          <a:xfrm>
            <a:off x="7817172" y="4824245"/>
            <a:ext cx="434291" cy="36786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/>
          <p:cNvSpPr/>
          <p:nvPr/>
        </p:nvSpPr>
        <p:spPr>
          <a:xfrm>
            <a:off x="10391213" y="5975126"/>
            <a:ext cx="823325" cy="299549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正方形/長方形 11"/>
          <p:cNvSpPr/>
          <p:nvPr/>
        </p:nvSpPr>
        <p:spPr>
          <a:xfrm>
            <a:off x="4395063" y="3791602"/>
            <a:ext cx="839089" cy="254881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正方形/長方形 12"/>
          <p:cNvSpPr/>
          <p:nvPr/>
        </p:nvSpPr>
        <p:spPr>
          <a:xfrm>
            <a:off x="1240789" y="6041543"/>
            <a:ext cx="272702" cy="233131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正方形/長方形 13"/>
          <p:cNvSpPr/>
          <p:nvPr/>
        </p:nvSpPr>
        <p:spPr>
          <a:xfrm>
            <a:off x="1794317" y="5202620"/>
            <a:ext cx="360304" cy="451946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501613" y="3054878"/>
            <a:ext cx="1210588" cy="4001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sz="2000" b="1" dirty="0" smtClean="0"/>
              <a:t>更新方法</a:t>
            </a:r>
            <a:endParaRPr kumimoji="1" lang="ja-JP" altLang="en-US" sz="2000" b="1" dirty="0"/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1055029" y="6369069"/>
            <a:ext cx="3289737" cy="4001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/>
              <a:t>①順にクリック</a:t>
            </a:r>
            <a:endParaRPr kumimoji="1" lang="ja-JP" altLang="en-US" sz="2000" b="1" dirty="0"/>
          </a:p>
        </p:txBody>
      </p:sp>
    </p:spTree>
    <p:extLst>
      <p:ext uri="{BB962C8B-B14F-4D97-AF65-F5344CB8AC3E}">
        <p14:creationId xmlns:p14="http://schemas.microsoft.com/office/powerpoint/2010/main" val="265584548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Tm="10000"/>
    </mc:Choice>
    <mc:Fallback>
      <p:transition spd="slow" advTm="10000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</TotalTime>
  <Words>133</Words>
  <Application>Microsoft Office PowerPoint</Application>
  <PresentationFormat>ワイド画面</PresentationFormat>
  <Paragraphs>25</Paragraphs>
  <Slides>3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11" baseType="lpstr">
      <vt:lpstr>Baloo</vt:lpstr>
      <vt:lpstr>HGP創英角ｺﾞｼｯｸUB</vt:lpstr>
      <vt:lpstr>HG丸ｺﾞｼｯｸM-PRO</vt:lpstr>
      <vt:lpstr>Hiragino Kaku Gothic Std W8</vt:lpstr>
      <vt:lpstr>游ゴシック</vt:lpstr>
      <vt:lpstr>游ゴシック Light</vt:lpstr>
      <vt:lpstr>Arial</vt:lpstr>
      <vt:lpstr>Office テーマ</vt:lpstr>
      <vt:lpstr>PowerPoint プレゼンテーション</vt:lpstr>
      <vt:lpstr>次は融合研究発表です</vt:lpstr>
      <vt:lpstr>Zoomのバージョン確認をお願いします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谷口 大</dc:creator>
  <cp:lastModifiedBy>松本 旺二郎</cp:lastModifiedBy>
  <cp:revision>41</cp:revision>
  <dcterms:created xsi:type="dcterms:W3CDTF">2020-10-29T09:13:29Z</dcterms:created>
  <dcterms:modified xsi:type="dcterms:W3CDTF">2020-11-12T18:05:42Z</dcterms:modified>
</cp:coreProperties>
</file>

<file path=docProps/thumbnail.jpeg>
</file>